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4"/>
    <p:sldMasterId id="2147483877" r:id="rId5"/>
    <p:sldMasterId id="2147483918" r:id="rId6"/>
  </p:sldMasterIdLst>
  <p:notesMasterIdLst>
    <p:notesMasterId r:id="rId26"/>
  </p:notesMasterIdLst>
  <p:handoutMasterIdLst>
    <p:handoutMasterId r:id="rId27"/>
  </p:handoutMasterIdLst>
  <p:sldIdLst>
    <p:sldId id="2961" r:id="rId7"/>
    <p:sldId id="2979" r:id="rId8"/>
    <p:sldId id="2980" r:id="rId9"/>
    <p:sldId id="2982" r:id="rId10"/>
    <p:sldId id="2981" r:id="rId11"/>
    <p:sldId id="2985" r:id="rId12"/>
    <p:sldId id="2986" r:id="rId13"/>
    <p:sldId id="2988" r:id="rId14"/>
    <p:sldId id="2989" r:id="rId15"/>
    <p:sldId id="2991" r:id="rId16"/>
    <p:sldId id="2992" r:id="rId17"/>
    <p:sldId id="2782" r:id="rId18"/>
    <p:sldId id="2993" r:id="rId19"/>
    <p:sldId id="2994" r:id="rId20"/>
    <p:sldId id="2995" r:id="rId21"/>
    <p:sldId id="2996" r:id="rId22"/>
    <p:sldId id="2974" r:id="rId23"/>
    <p:sldId id="2793" r:id="rId24"/>
    <p:sldId id="27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345"/>
    <a:srgbClr val="001C25"/>
    <a:srgbClr val="7483A6"/>
    <a:srgbClr val="D0CCCA"/>
    <a:srgbClr val="8B2346"/>
    <a:srgbClr val="ECECEC"/>
    <a:srgbClr val="1D1F48"/>
    <a:srgbClr val="D72344"/>
    <a:srgbClr val="777777"/>
    <a:srgbClr val="FF3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FF2B7-8242-4CEE-89FA-C9FF561FDD6A}" v="8" dt="2020-10-22T11:50:26.309"/>
    <p1510:client id="{9E031D03-2F25-0616-6602-FA1A4A8E9F89}" v="17" dt="2020-12-01T15:30:03.162"/>
  </p1510:revLst>
</p1510:revInfo>
</file>

<file path=ppt/tableStyles.xml><?xml version="1.0" encoding="utf-8"?>
<a:tblStyleLst xmlns:a="http://schemas.openxmlformats.org/drawingml/2006/main" def="{912C8C85-51F0-491E-9774-3900AFEF0FD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DBC3BDBE-D700-4643-BC25-B0BF68DCCAB8}" type="datetimeFigureOut">
              <a:rPr lang="nl-NL" smtClean="0"/>
              <a:t>31-5-2022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4" y="8685213"/>
            <a:ext cx="2971800" cy="458787"/>
          </a:xfrm>
          <a:prstGeom prst="rect">
            <a:avLst/>
          </a:prstGeom>
        </p:spPr>
        <p:txBody>
          <a:bodyPr vert="horz" lIns="91440" tIns="45720" rIns="91440" bIns="45720" rtlCol="0" anchor="b"/>
          <a:lstStyle>
            <a:lvl1pPr algn="r">
              <a:defRPr sz="1200"/>
            </a:lvl1pPr>
          </a:lstStyle>
          <a:p>
            <a:fld id="{C8597D0C-047E-2E4B-81A1-38DFFBE820BC}" type="slidenum">
              <a:rPr lang="nl-NL" smtClean="0"/>
              <a:t>‹#›</a:t>
            </a:fld>
            <a:endParaRPr lang="nl-NL"/>
          </a:p>
        </p:txBody>
      </p:sp>
    </p:spTree>
    <p:extLst>
      <p:ext uri="{BB962C8B-B14F-4D97-AF65-F5344CB8AC3E}">
        <p14:creationId xmlns:p14="http://schemas.microsoft.com/office/powerpoint/2010/main" val="152733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38A7EEBA-3C98-504A-B688-4D787B489E83}" type="datetimeFigureOut">
              <a:rPr lang="en-US" smtClean="0"/>
              <a:t>5/31/2022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8787"/>
          </a:xfrm>
          <a:prstGeom prst="rect">
            <a:avLst/>
          </a:prstGeom>
        </p:spPr>
        <p:txBody>
          <a:bodyPr vert="horz" lIns="91440" tIns="45720" rIns="91440" bIns="45720" rtlCol="0" anchor="b"/>
          <a:lstStyle>
            <a:lvl1pPr algn="r">
              <a:defRPr sz="1200"/>
            </a:lvl1pPr>
          </a:lstStyle>
          <a:p>
            <a:fld id="{155A23A5-7567-3C4A-BD97-8D204DDCFD1C}" type="slidenum">
              <a:rPr lang="en-US" smtClean="0"/>
              <a:t>‹#›</a:t>
            </a:fld>
            <a:endParaRPr lang="en-US"/>
          </a:p>
        </p:txBody>
      </p:sp>
    </p:spTree>
    <p:extLst>
      <p:ext uri="{BB962C8B-B14F-4D97-AF65-F5344CB8AC3E}">
        <p14:creationId xmlns:p14="http://schemas.microsoft.com/office/powerpoint/2010/main" val="186943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2</a:t>
            </a:fld>
            <a:endParaRPr lang="en-US"/>
          </a:p>
        </p:txBody>
      </p:sp>
    </p:spTree>
    <p:extLst>
      <p:ext uri="{BB962C8B-B14F-4D97-AF65-F5344CB8AC3E}">
        <p14:creationId xmlns:p14="http://schemas.microsoft.com/office/powerpoint/2010/main" val="121904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3</a:t>
            </a:fld>
            <a:endParaRPr lang="en-US"/>
          </a:p>
        </p:txBody>
      </p:sp>
    </p:spTree>
    <p:extLst>
      <p:ext uri="{BB962C8B-B14F-4D97-AF65-F5344CB8AC3E}">
        <p14:creationId xmlns:p14="http://schemas.microsoft.com/office/powerpoint/2010/main" val="291533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12</a:t>
            </a:fld>
            <a:endParaRPr lang="en-US"/>
          </a:p>
        </p:txBody>
      </p:sp>
    </p:spTree>
    <p:extLst>
      <p:ext uri="{BB962C8B-B14F-4D97-AF65-F5344CB8AC3E}">
        <p14:creationId xmlns:p14="http://schemas.microsoft.com/office/powerpoint/2010/main" val="246467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5"/>
          </p:nvPr>
        </p:nvSpPr>
        <p:spPr/>
        <p:txBody>
          <a:bodyPr/>
          <a:lstStyle/>
          <a:p>
            <a:fld id="{155A23A5-7567-3C4A-BD97-8D204DDCFD1C}" type="slidenum">
              <a:rPr lang="en-US" smtClean="0"/>
              <a:t>19</a:t>
            </a:fld>
            <a:endParaRPr lang="en-US"/>
          </a:p>
        </p:txBody>
      </p:sp>
    </p:spTree>
    <p:extLst>
      <p:ext uri="{BB962C8B-B14F-4D97-AF65-F5344CB8AC3E}">
        <p14:creationId xmlns:p14="http://schemas.microsoft.com/office/powerpoint/2010/main" val="3158438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150646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Statem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C72F03-0041-4C47-811C-AAABBB15747C}"/>
              </a:ext>
            </a:extLst>
          </p:cNvPr>
          <p:cNvSpPr/>
          <p:nvPr userDrawn="1"/>
        </p:nvSpPr>
        <p:spPr>
          <a:xfrm>
            <a:off x="-4082" y="1361"/>
            <a:ext cx="12196081" cy="6858000"/>
          </a:xfrm>
          <a:prstGeom prst="rect">
            <a:avLst/>
          </a:prstGeom>
          <a:gradFill flip="none" rotWithShape="1">
            <a:gsLst>
              <a:gs pos="50000">
                <a:srgbClr val="D72344">
                  <a:alpha val="86000"/>
                </a:srgbClr>
              </a:gs>
              <a:gs pos="100000">
                <a:srgbClr val="8B2346">
                  <a:alpha val="88000"/>
                </a:srgbClr>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Vrije vorm 18">
            <a:extLst>
              <a:ext uri="{FF2B5EF4-FFF2-40B4-BE49-F238E27FC236}">
                <a16:creationId xmlns:a16="http://schemas.microsoft.com/office/drawing/2014/main" id="{E6AF1323-BBE7-AC4A-9ACC-AFBB71592E8D}"/>
              </a:ext>
            </a:extLst>
          </p:cNvPr>
          <p:cNvSpPr>
            <a:spLocks noChangeAspect="1"/>
          </p:cNvSpPr>
          <p:nvPr/>
        </p:nvSpPr>
        <p:spPr>
          <a:xfrm flipH="1">
            <a:off x="1361" y="-7776"/>
            <a:ext cx="5867400" cy="6863443"/>
          </a:xfrm>
          <a:custGeom>
            <a:avLst/>
            <a:gdLst>
              <a:gd name="connsiteX0" fmla="*/ 4399 w 5867400"/>
              <a:gd name="connsiteY0" fmla="*/ 4082 h 6863442"/>
              <a:gd name="connsiteX1" fmla="*/ 1853338 w 5867400"/>
              <a:gd name="connsiteY1" fmla="*/ 5388157 h 6863442"/>
              <a:gd name="connsiteX2" fmla="*/ 3221128 w 5867400"/>
              <a:gd name="connsiteY2" fmla="*/ 6862082 h 6863442"/>
              <a:gd name="connsiteX3" fmla="*/ 5867989 w 5867400"/>
              <a:gd name="connsiteY3" fmla="*/ 6862082 h 6863442"/>
              <a:gd name="connsiteX4" fmla="*/ 5867989 w 5867400"/>
              <a:gd name="connsiteY4" fmla="*/ 4082 h 6863442"/>
              <a:gd name="connsiteX5" fmla="*/ 4399 w 5867400"/>
              <a:gd name="connsiteY5" fmla="*/ 4082 h 686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6863442">
                <a:moveTo>
                  <a:pt x="4399" y="4082"/>
                </a:moveTo>
                <a:cubicBezTo>
                  <a:pt x="-9208" y="1590675"/>
                  <a:pt x="412613" y="3483701"/>
                  <a:pt x="1853338" y="5388157"/>
                </a:cubicBezTo>
                <a:cubicBezTo>
                  <a:pt x="2235970" y="5894342"/>
                  <a:pt x="2686095" y="6384199"/>
                  <a:pt x="3221128" y="6862082"/>
                </a:cubicBezTo>
                <a:lnTo>
                  <a:pt x="5867989" y="6862082"/>
                </a:lnTo>
                <a:lnTo>
                  <a:pt x="5867989" y="4082"/>
                </a:lnTo>
                <a:lnTo>
                  <a:pt x="4399" y="4082"/>
                </a:lnTo>
                <a:close/>
              </a:path>
            </a:pathLst>
          </a:custGeom>
          <a:solidFill>
            <a:srgbClr val="D62344">
              <a:alpha val="40000"/>
            </a:srgbClr>
          </a:solidFill>
          <a:ln w="9525" cap="flat">
            <a:noFill/>
            <a:prstDash val="solid"/>
            <a:miter/>
          </a:ln>
        </p:spPr>
        <p:txBody>
          <a:bodyPr rtlCol="0" anchor="ctr"/>
          <a:lstStyle/>
          <a:p>
            <a:endParaRPr lang="en-US" noProof="0"/>
          </a:p>
        </p:txBody>
      </p:sp>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728400" y="2521308"/>
            <a:ext cx="10742400" cy="1416889"/>
          </a:xfrm>
        </p:spPr>
        <p:txBody>
          <a:bodyPr/>
          <a:lstStyle>
            <a:lvl1pPr>
              <a:lnSpc>
                <a:spcPct val="100000"/>
              </a:lnSpc>
              <a:defRPr sz="4800" b="1" i="0">
                <a:solidFill>
                  <a:schemeClr val="bg1"/>
                </a:solidFill>
                <a:latin typeface="Arial" panose="020B0604020202020204" pitchFamily="34" charset="0"/>
                <a:cs typeface="Arial" panose="020B0604020202020204" pitchFamily="34" charset="0"/>
              </a:defRPr>
            </a:lvl1pPr>
          </a:lstStyle>
          <a:p>
            <a:endParaRPr lang="en-US" noProof="0"/>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728400" y="4208197"/>
            <a:ext cx="10742400" cy="346870"/>
          </a:xfrm>
        </p:spPr>
        <p:txBody>
          <a:bodyPr>
            <a:noAutofit/>
          </a:bodyPr>
          <a:lstStyle>
            <a:lvl1pPr marL="0" indent="0">
              <a:buNone/>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endParaRPr lang="en-US" noProof="0"/>
          </a:p>
        </p:txBody>
      </p:sp>
      <p:sp>
        <p:nvSpPr>
          <p:cNvPr id="18" name="Vrije vorm 17">
            <a:extLst>
              <a:ext uri="{FF2B5EF4-FFF2-40B4-BE49-F238E27FC236}">
                <a16:creationId xmlns:a16="http://schemas.microsoft.com/office/drawing/2014/main" id="{82BE8760-E77F-4C4F-95AE-62A4FCE8D199}"/>
              </a:ext>
            </a:extLst>
          </p:cNvPr>
          <p:cNvSpPr/>
          <p:nvPr/>
        </p:nvSpPr>
        <p:spPr>
          <a:xfrm>
            <a:off x="-4082" y="-4082"/>
            <a:ext cx="5443" cy="6863443"/>
          </a:xfrm>
          <a:custGeom>
            <a:avLst/>
            <a:gdLst>
              <a:gd name="connsiteX0" fmla="*/ 4082 w 5442"/>
              <a:gd name="connsiteY0" fmla="*/ 6862082 h 6863442"/>
              <a:gd name="connsiteX1" fmla="*/ 4626 w 5442"/>
              <a:gd name="connsiteY1" fmla="*/ 6862082 h 6863442"/>
              <a:gd name="connsiteX2" fmla="*/ 4082 w 5442"/>
              <a:gd name="connsiteY2" fmla="*/ 4082 h 6863442"/>
            </a:gdLst>
            <a:ahLst/>
            <a:cxnLst>
              <a:cxn ang="0">
                <a:pos x="connsiteX0" y="connsiteY0"/>
              </a:cxn>
              <a:cxn ang="0">
                <a:pos x="connsiteX1" y="connsiteY1"/>
              </a:cxn>
              <a:cxn ang="0">
                <a:pos x="connsiteX2" y="connsiteY2"/>
              </a:cxn>
            </a:cxnLst>
            <a:rect l="l" t="t" r="r" b="b"/>
            <a:pathLst>
              <a:path w="5442" h="6863442">
                <a:moveTo>
                  <a:pt x="4082" y="6862082"/>
                </a:moveTo>
                <a:lnTo>
                  <a:pt x="4626" y="6862082"/>
                </a:lnTo>
                <a:lnTo>
                  <a:pt x="4082" y="4082"/>
                </a:lnTo>
                <a:close/>
              </a:path>
            </a:pathLst>
          </a:custGeom>
          <a:solidFill>
            <a:srgbClr val="D62344"/>
          </a:solidFill>
          <a:ln w="9525" cap="flat">
            <a:noFill/>
            <a:prstDash val="solid"/>
            <a:miter/>
          </a:ln>
        </p:spPr>
        <p:txBody>
          <a:bodyPr rtlCol="0" anchor="ctr"/>
          <a:lstStyle/>
          <a:p>
            <a:endParaRPr lang="en-US" noProof="0"/>
          </a:p>
        </p:txBody>
      </p:sp>
      <p:sp>
        <p:nvSpPr>
          <p:cNvPr id="20" name="Vrije vorm 19">
            <a:extLst>
              <a:ext uri="{FF2B5EF4-FFF2-40B4-BE49-F238E27FC236}">
                <a16:creationId xmlns:a16="http://schemas.microsoft.com/office/drawing/2014/main" id="{CEB93C7B-754D-CA4D-8CFC-4F7F796DF8E7}"/>
              </a:ext>
            </a:extLst>
          </p:cNvPr>
          <p:cNvSpPr/>
          <p:nvPr/>
        </p:nvSpPr>
        <p:spPr>
          <a:xfrm>
            <a:off x="-2333" y="-2333"/>
            <a:ext cx="5443" cy="5443"/>
          </a:xfrm>
          <a:custGeom>
            <a:avLst/>
            <a:gdLst/>
            <a:ahLst/>
            <a:cxnLst/>
            <a:rect l="l" t="t" r="r" b="b"/>
            <a:pathLst>
              <a:path/>
            </a:pathLst>
          </a:custGeom>
          <a:noFill/>
          <a:ln w="5443" cap="flat">
            <a:noFill/>
            <a:prstDash val="solid"/>
            <a:miter/>
          </a:ln>
        </p:spPr>
        <p:txBody>
          <a:bodyPr rtlCol="0" anchor="ctr"/>
          <a:lstStyle/>
          <a:p>
            <a:endParaRPr lang="en-US" noProof="0"/>
          </a:p>
        </p:txBody>
      </p:sp>
      <p:pic>
        <p:nvPicPr>
          <p:cNvPr id="10" name="Graphic 9">
            <a:extLst>
              <a:ext uri="{FF2B5EF4-FFF2-40B4-BE49-F238E27FC236}">
                <a16:creationId xmlns:a16="http://schemas.microsoft.com/office/drawing/2014/main" id="{5B89975C-6F79-0143-AABA-BF16A35FD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7391401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C - Image - Righ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8" y="825431"/>
            <a:ext cx="5916611" cy="5195858"/>
          </a:xfrm>
          <a:solidFill>
            <a:schemeClr val="bg1"/>
          </a:solidFill>
        </p:spPr>
        <p:txBody>
          <a:bodyPr/>
          <a:lstStyle/>
          <a:p>
            <a:r>
              <a:rPr lang="en-GB" noProof="0"/>
              <a:t>Click icon to add picture</a:t>
            </a: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5355"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D01168E4-F8E4-6641-9F09-AA0BCDB91A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7332709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C - Image - Lef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0" y="825431"/>
            <a:ext cx="5913005" cy="5195858"/>
          </a:xfrm>
          <a:solidFill>
            <a:schemeClr val="bg1"/>
          </a:solidFill>
        </p:spPr>
        <p:txBody>
          <a:bodyPr/>
          <a:lstStyle/>
          <a:p>
            <a:r>
              <a:rPr lang="en-GB" noProof="0"/>
              <a:t>Click icon to add picture</a:t>
            </a: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17D64E4C-ED07-3A4F-AEAC-851F3BE611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2049478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C - Image - Right -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3C0EDDA-A993-DC4C-AF2E-2AD797229CB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flipH="1" flipV="1">
            <a:off x="0" y="5087963"/>
            <a:ext cx="7608232" cy="1770037"/>
          </a:xfrm>
          <a:prstGeom prst="rect">
            <a:avLst/>
          </a:prstGeom>
        </p:spPr>
      </p:pic>
      <p:pic>
        <p:nvPicPr>
          <p:cNvPr id="6" name="Graphic 5">
            <a:extLst>
              <a:ext uri="{FF2B5EF4-FFF2-40B4-BE49-F238E27FC236}">
                <a16:creationId xmlns:a16="http://schemas.microsoft.com/office/drawing/2014/main" id="{58DA178B-4719-B040-9C6B-5F871ABA119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a:off x="4293207" y="-21371"/>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36115"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4466719" y="825431"/>
            <a:ext cx="6887090" cy="5185768"/>
          </a:xfrm>
        </p:spPr>
        <p:txBody>
          <a:bodyPr/>
          <a:lstStyle/>
          <a:p>
            <a:r>
              <a:rPr lang="en-GB" noProof="0"/>
              <a:t>Click icon to add picture</a:t>
            </a:r>
            <a:endParaRPr lang="en-US" noProof="0"/>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36115" y="825431"/>
            <a:ext cx="3256486" cy="918701"/>
          </a:xfrm>
        </p:spPr>
        <p:txBody>
          <a:bodyPr/>
          <a:lstStyle>
            <a:lvl1pPr>
              <a:lnSpc>
                <a:spcPct val="100000"/>
              </a:lnSpc>
              <a:defRPr sz="3200">
                <a:solidFill>
                  <a:schemeClr val="tx1"/>
                </a:solidFill>
              </a:defRPr>
            </a:lvl1pPr>
          </a:lstStyle>
          <a:p>
            <a:r>
              <a:rPr lang="en-GB" noProof="0"/>
              <a:t>Click to edit Master title style</a:t>
            </a:r>
            <a:endParaRPr lang="en-US" noProof="0"/>
          </a:p>
        </p:txBody>
      </p:sp>
      <p:pic>
        <p:nvPicPr>
          <p:cNvPr id="7" name="Graphic 6">
            <a:extLst>
              <a:ext uri="{FF2B5EF4-FFF2-40B4-BE49-F238E27FC236}">
                <a16:creationId xmlns:a16="http://schemas.microsoft.com/office/drawing/2014/main" id="{45DA8E1A-E045-AB46-B7D7-1506AFF0C2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9242307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C - Image - Left -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0E519FA-0A41-E845-9D1C-63EE7677BB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a:off x="4436285" y="0"/>
            <a:ext cx="7608232" cy="1770037"/>
          </a:xfrm>
          <a:prstGeom prst="rect">
            <a:avLst/>
          </a:prstGeom>
        </p:spPr>
      </p:pic>
      <p:pic>
        <p:nvPicPr>
          <p:cNvPr id="3" name="Graphic 2">
            <a:extLst>
              <a:ext uri="{FF2B5EF4-FFF2-40B4-BE49-F238E27FC236}">
                <a16:creationId xmlns:a16="http://schemas.microsoft.com/office/drawing/2014/main" id="{79877D35-5DF4-C448-86B7-33BC4D7241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flipH="1" flipV="1">
            <a:off x="215276" y="3584513"/>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097323"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6115" y="825431"/>
            <a:ext cx="6887090" cy="5185768"/>
          </a:xfrm>
        </p:spPr>
        <p:txBody>
          <a:bodyPr/>
          <a:lstStyle/>
          <a:p>
            <a:r>
              <a:rPr lang="en-GB" noProof="0"/>
              <a:t>Click icon to add picture</a:t>
            </a:r>
            <a:endParaRPr lang="en-US" noProof="0"/>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097323" y="825431"/>
            <a:ext cx="3256486" cy="918701"/>
          </a:xfrm>
        </p:spPr>
        <p:txBody>
          <a:bodyPr/>
          <a:lstStyle>
            <a:lvl1pPr>
              <a:lnSpc>
                <a:spcPct val="100000"/>
              </a:lnSpc>
              <a:defRPr sz="3200">
                <a:solidFill>
                  <a:schemeClr val="tx1"/>
                </a:solidFill>
              </a:defRPr>
            </a:lvl1pPr>
          </a:lstStyle>
          <a:p>
            <a:r>
              <a:rPr lang="en-GB" noProof="0"/>
              <a:t>Click to edit Master title style</a:t>
            </a:r>
            <a:endParaRPr lang="en-US" noProof="0"/>
          </a:p>
        </p:txBody>
      </p:sp>
      <p:pic>
        <p:nvPicPr>
          <p:cNvPr id="8" name="Graphic 7">
            <a:extLst>
              <a:ext uri="{FF2B5EF4-FFF2-40B4-BE49-F238E27FC236}">
                <a16:creationId xmlns:a16="http://schemas.microsoft.com/office/drawing/2014/main" id="{8693C751-34CD-9040-A843-0BFC4EA96A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4308079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C - Image - Right - 4">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C1E9111-39CF-6949-BBBC-DA7363226E2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a:off x="7404444"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36114"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097305" y="825429"/>
            <a:ext cx="3256504" cy="5185768"/>
          </a:xfrm>
        </p:spPr>
        <p:txBody>
          <a:bodyPr/>
          <a:lstStyle/>
          <a:p>
            <a:r>
              <a:rPr lang="en-GB" noProof="0"/>
              <a:t>Click icon to add picture</a:t>
            </a:r>
            <a:endParaRPr lang="en-US" noProof="0"/>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836114" y="825432"/>
            <a:ext cx="6888127" cy="510246"/>
          </a:xfrm>
        </p:spPr>
        <p:txBody>
          <a:bodyPr/>
          <a:lstStyle>
            <a:lvl1pPr>
              <a:lnSpc>
                <a:spcPct val="100000"/>
              </a:lnSpc>
              <a:defRPr sz="3200">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0F7D7104-2DCC-0C47-BEB9-15F7D6E906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096526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C - Image - Left - 4">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E8E8112-5784-8348-B209-7A3645456F8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flipH="1">
            <a:off x="0"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4465682"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4465682" y="825432"/>
            <a:ext cx="6888127" cy="510246"/>
          </a:xfrm>
        </p:spPr>
        <p:txBody>
          <a:bodyPr/>
          <a:lstStyle>
            <a:lvl1pPr>
              <a:lnSpc>
                <a:spcPct val="100000"/>
              </a:lnSpc>
              <a:defRPr sz="3200">
                <a:solidFill>
                  <a:schemeClr val="tx1"/>
                </a:solidFill>
              </a:defRPr>
            </a:lvl1pPr>
          </a:lstStyle>
          <a:p>
            <a:r>
              <a:rPr lang="en-US" noProof="0"/>
              <a:t>Click to edit Master title style</a:t>
            </a:r>
          </a:p>
        </p:txBody>
      </p:sp>
      <p:sp>
        <p:nvSpPr>
          <p:cNvPr id="5" name="Picture Placeholder 17">
            <a:extLst>
              <a:ext uri="{FF2B5EF4-FFF2-40B4-BE49-F238E27FC236}">
                <a16:creationId xmlns:a16="http://schemas.microsoft.com/office/drawing/2014/main" id="{36DE933A-5DA3-C04F-95D6-628009152807}"/>
              </a:ext>
            </a:extLst>
          </p:cNvPr>
          <p:cNvSpPr>
            <a:spLocks noGrp="1"/>
          </p:cNvSpPr>
          <p:nvPr>
            <p:ph type="pic" sz="quarter" idx="12"/>
          </p:nvPr>
        </p:nvSpPr>
        <p:spPr>
          <a:xfrm>
            <a:off x="827656" y="825429"/>
            <a:ext cx="3256504" cy="5185768"/>
          </a:xfrm>
        </p:spPr>
        <p:txBody>
          <a:bodyPr/>
          <a:lstStyle/>
          <a:p>
            <a:r>
              <a:rPr lang="en-GB" noProof="0"/>
              <a:t>Click icon to add picture</a:t>
            </a:r>
            <a:endParaRPr lang="en-US" noProof="0"/>
          </a:p>
        </p:txBody>
      </p:sp>
      <p:pic>
        <p:nvPicPr>
          <p:cNvPr id="6" name="Graphic 5">
            <a:extLst>
              <a:ext uri="{FF2B5EF4-FFF2-40B4-BE49-F238E27FC236}">
                <a16:creationId xmlns:a16="http://schemas.microsoft.com/office/drawing/2014/main" id="{8B760ADB-4AAF-AE4B-91D9-C589F52468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958295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79B522C-C5F8-F641-8E9A-0FCF398CBDE5}"/>
              </a:ext>
            </a:extLst>
          </p:cNvPr>
          <p:cNvSpPr>
            <a:spLocks noGrp="1"/>
          </p:cNvSpPr>
          <p:nvPr>
            <p:ph type="pic" sz="quarter" idx="21"/>
          </p:nvPr>
        </p:nvSpPr>
        <p:spPr>
          <a:xfrm>
            <a:off x="835355" y="1766607"/>
            <a:ext cx="1080000" cy="1080000"/>
          </a:xfrm>
          <a:solidFill>
            <a:schemeClr val="bg1"/>
          </a:solidFill>
        </p:spPr>
        <p:txBody>
          <a:bodyPr/>
          <a:lstStyle/>
          <a:p>
            <a:r>
              <a:rPr lang="en-GB" noProof="0"/>
              <a:t>Click icon to add picture</a:t>
            </a: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1226917" y="4390612"/>
            <a:ext cx="4686850" cy="320284"/>
          </a:xfrm>
        </p:spPr>
        <p:txBody>
          <a:bodyPr/>
          <a:lstStyle>
            <a:lvl1pPr marL="0" indent="0">
              <a:buNone/>
              <a:defRPr>
                <a:solidFill>
                  <a:schemeClr val="tx1"/>
                </a:solidFill>
              </a:defRPr>
            </a:lvl1pPr>
            <a:lvl2pPr marL="457200" inden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226917" y="2206535"/>
            <a:ext cx="4686850" cy="1744149"/>
          </a:xfrm>
        </p:spPr>
        <p:txBody>
          <a:bodyPr anchor="t"/>
          <a:lstStyle>
            <a:lvl1pPr>
              <a:defRPr sz="2400">
                <a:solidFill>
                  <a:schemeClr val="accent1"/>
                </a:solidFill>
              </a:defRPr>
            </a:lvl1pPr>
          </a:lstStyle>
          <a:p>
            <a:r>
              <a:rPr lang="en-US" noProof="0"/>
              <a:t>Click to edit Master title style</a:t>
            </a:r>
          </a:p>
        </p:txBody>
      </p:sp>
      <p:sp>
        <p:nvSpPr>
          <p:cNvPr id="13" name="Picture Placeholder 2">
            <a:extLst>
              <a:ext uri="{FF2B5EF4-FFF2-40B4-BE49-F238E27FC236}">
                <a16:creationId xmlns:a16="http://schemas.microsoft.com/office/drawing/2014/main" id="{244C13A3-A36B-B142-8A95-3CA93471A067}"/>
              </a:ext>
            </a:extLst>
          </p:cNvPr>
          <p:cNvSpPr>
            <a:spLocks noGrp="1"/>
          </p:cNvSpPr>
          <p:nvPr>
            <p:ph type="pic" sz="quarter" idx="24"/>
          </p:nvPr>
        </p:nvSpPr>
        <p:spPr>
          <a:xfrm>
            <a:off x="6834214" y="1448231"/>
            <a:ext cx="3960000" cy="3960000"/>
          </a:xfrm>
          <a:solidFill>
            <a:schemeClr val="bg1"/>
          </a:solidFill>
        </p:spPr>
        <p:txBody>
          <a:bodyPr/>
          <a:lstStyle/>
          <a:p>
            <a:r>
              <a:rPr lang="en-GB" noProof="0"/>
              <a:t>Click icon to add picture</a:t>
            </a:r>
            <a:endParaRPr lang="en-US" noProof="0"/>
          </a:p>
        </p:txBody>
      </p:sp>
      <p:pic>
        <p:nvPicPr>
          <p:cNvPr id="6" name="Graphic 5">
            <a:extLst>
              <a:ext uri="{FF2B5EF4-FFF2-40B4-BE49-F238E27FC236}">
                <a16:creationId xmlns:a16="http://schemas.microsoft.com/office/drawing/2014/main" id="{FC0A8756-08A6-6C4D-8F64-059460B29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4911741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C - Case study">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7157" y="0"/>
            <a:ext cx="10517686" cy="3428998"/>
          </a:xfrm>
        </p:spPr>
        <p:txBody>
          <a:bodyPr/>
          <a:lstStyle/>
          <a:p>
            <a:r>
              <a:rPr lang="en-GB" noProof="0"/>
              <a:t>Click icon to add picture</a:t>
            </a:r>
            <a:endParaRPr lang="en-US" noProof="0"/>
          </a:p>
        </p:txBody>
      </p:sp>
      <p:sp>
        <p:nvSpPr>
          <p:cNvPr id="17" name="Picture Placeholder 17">
            <a:extLst>
              <a:ext uri="{FF2B5EF4-FFF2-40B4-BE49-F238E27FC236}">
                <a16:creationId xmlns:a16="http://schemas.microsoft.com/office/drawing/2014/main" id="{C6BC9DF7-0AAD-8945-B9B0-099BE23D9E40}"/>
              </a:ext>
            </a:extLst>
          </p:cNvPr>
          <p:cNvSpPr>
            <a:spLocks noGrp="1"/>
          </p:cNvSpPr>
          <p:nvPr>
            <p:ph type="pic" sz="quarter" idx="14"/>
          </p:nvPr>
        </p:nvSpPr>
        <p:spPr>
          <a:xfrm>
            <a:off x="5464995" y="3820128"/>
            <a:ext cx="863084" cy="863084"/>
          </a:xfrm>
        </p:spPr>
        <p:txBody>
          <a:bodyPr/>
          <a:lstStyle/>
          <a:p>
            <a:r>
              <a:rPr lang="en-GB" noProof="0"/>
              <a:t>Click icon to add picture</a:t>
            </a:r>
            <a:endParaRPr lang="en-US" noProof="0"/>
          </a:p>
        </p:txBody>
      </p:sp>
      <p:sp>
        <p:nvSpPr>
          <p:cNvPr id="18" name="Picture Placeholder 17">
            <a:extLst>
              <a:ext uri="{FF2B5EF4-FFF2-40B4-BE49-F238E27FC236}">
                <a16:creationId xmlns:a16="http://schemas.microsoft.com/office/drawing/2014/main" id="{B4049C59-78B4-4449-8B78-92DF90EC1364}"/>
              </a:ext>
            </a:extLst>
          </p:cNvPr>
          <p:cNvSpPr>
            <a:spLocks noGrp="1"/>
          </p:cNvSpPr>
          <p:nvPr>
            <p:ph type="pic" sz="quarter" idx="15"/>
          </p:nvPr>
        </p:nvSpPr>
        <p:spPr>
          <a:xfrm>
            <a:off x="7576394" y="3820128"/>
            <a:ext cx="863084" cy="863084"/>
          </a:xfrm>
        </p:spPr>
        <p:txBody>
          <a:bodyPr/>
          <a:lstStyle/>
          <a:p>
            <a:r>
              <a:rPr lang="en-GB" noProof="0"/>
              <a:t>Click icon to add picture</a:t>
            </a:r>
            <a:endParaRPr lang="en-US" noProof="0"/>
          </a:p>
        </p:txBody>
      </p:sp>
      <p:sp>
        <p:nvSpPr>
          <p:cNvPr id="19" name="Picture Placeholder 17">
            <a:extLst>
              <a:ext uri="{FF2B5EF4-FFF2-40B4-BE49-F238E27FC236}">
                <a16:creationId xmlns:a16="http://schemas.microsoft.com/office/drawing/2014/main" id="{62EA5619-882D-1F43-AB61-52CF3BD7E3B7}"/>
              </a:ext>
            </a:extLst>
          </p:cNvPr>
          <p:cNvSpPr>
            <a:spLocks noGrp="1"/>
          </p:cNvSpPr>
          <p:nvPr>
            <p:ph type="pic" sz="quarter" idx="16"/>
          </p:nvPr>
        </p:nvSpPr>
        <p:spPr>
          <a:xfrm>
            <a:off x="9682658" y="3820128"/>
            <a:ext cx="863084" cy="863084"/>
          </a:xfrm>
        </p:spPr>
        <p:txBody>
          <a:bodyPr/>
          <a:lstStyle/>
          <a:p>
            <a:r>
              <a:rPr lang="en-GB" noProof="0"/>
              <a:t>Click icon to add picture</a:t>
            </a:r>
            <a:endParaRPr lang="en-US" noProof="0"/>
          </a:p>
        </p:txBody>
      </p:sp>
      <p:sp>
        <p:nvSpPr>
          <p:cNvPr id="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5022000" y="4635040"/>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sp>
        <p:nvSpPr>
          <p:cNvPr id="15" name="Text Placeholder 14">
            <a:extLst>
              <a:ext uri="{FF2B5EF4-FFF2-40B4-BE49-F238E27FC236}">
                <a16:creationId xmlns:a16="http://schemas.microsoft.com/office/drawing/2014/main" id="{FA4C660B-D812-5A43-98DE-A99562C0FAED}"/>
              </a:ext>
            </a:extLst>
          </p:cNvPr>
          <p:cNvSpPr>
            <a:spLocks noGrp="1"/>
          </p:cNvSpPr>
          <p:nvPr>
            <p:ph type="body" sz="quarter" idx="12" hasCustomPrompt="1"/>
          </p:nvPr>
        </p:nvSpPr>
        <p:spPr>
          <a:xfrm>
            <a:off x="92448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sp>
        <p:nvSpPr>
          <p:cNvPr id="16" name="Text Placeholder 14">
            <a:extLst>
              <a:ext uri="{FF2B5EF4-FFF2-40B4-BE49-F238E27FC236}">
                <a16:creationId xmlns:a16="http://schemas.microsoft.com/office/drawing/2014/main" id="{2949E553-AAFF-F340-A256-F19C941EEEB2}"/>
              </a:ext>
            </a:extLst>
          </p:cNvPr>
          <p:cNvSpPr>
            <a:spLocks noGrp="1"/>
          </p:cNvSpPr>
          <p:nvPr>
            <p:ph type="body" sz="quarter" idx="13" hasCustomPrompt="1"/>
          </p:nvPr>
        </p:nvSpPr>
        <p:spPr>
          <a:xfrm>
            <a:off x="71334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pic>
        <p:nvPicPr>
          <p:cNvPr id="9" name="Graphic 8">
            <a:extLst>
              <a:ext uri="{FF2B5EF4-FFF2-40B4-BE49-F238E27FC236}">
                <a16:creationId xmlns:a16="http://schemas.microsoft.com/office/drawing/2014/main" id="{77A62B15-A834-FA42-A13A-69DB26FCAB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7508916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lvl1pPr algn="ctr">
              <a:defRPr/>
            </a:lvl1pPr>
          </a:lstStyle>
          <a:p>
            <a:r>
              <a:rPr lang="en-US" noProof="0"/>
              <a:t>Click to edit Master title style</a:t>
            </a:r>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hasCustomPrompt="1"/>
          </p:nvPr>
        </p:nvSpPr>
        <p:spPr>
          <a:xfrm>
            <a:off x="4467757"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hasCustomPrompt="1"/>
          </p:nvPr>
        </p:nvSpPr>
        <p:spPr>
          <a:xfrm>
            <a:off x="8097306"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17">
            <a:extLst>
              <a:ext uri="{FF2B5EF4-FFF2-40B4-BE49-F238E27FC236}">
                <a16:creationId xmlns:a16="http://schemas.microsoft.com/office/drawing/2014/main" id="{DD59C399-CE11-044F-9DDD-995ABAF820BC}"/>
              </a:ext>
            </a:extLst>
          </p:cNvPr>
          <p:cNvSpPr>
            <a:spLocks noGrp="1"/>
          </p:cNvSpPr>
          <p:nvPr>
            <p:ph type="pic" sz="quarter" idx="15"/>
          </p:nvPr>
        </p:nvSpPr>
        <p:spPr>
          <a:xfrm>
            <a:off x="4466715" y="1618200"/>
            <a:ext cx="3256484" cy="1810800"/>
          </a:xfrm>
        </p:spPr>
        <p:txBody>
          <a:bodyPr/>
          <a:lstStyle>
            <a:lvl1pPr>
              <a:defRPr>
                <a:solidFill>
                  <a:schemeClr val="tx1"/>
                </a:solidFill>
              </a:defRPr>
            </a:lvl1pPr>
          </a:lstStyle>
          <a:p>
            <a:r>
              <a:rPr lang="en-GB" noProof="0"/>
              <a:t>Click icon to add picture</a:t>
            </a:r>
            <a:endParaRPr lang="en-US" noProof="0"/>
          </a:p>
        </p:txBody>
      </p:sp>
      <p:sp>
        <p:nvSpPr>
          <p:cNvPr id="11" name="Picture Placeholder 17">
            <a:extLst>
              <a:ext uri="{FF2B5EF4-FFF2-40B4-BE49-F238E27FC236}">
                <a16:creationId xmlns:a16="http://schemas.microsoft.com/office/drawing/2014/main" id="{18BB15E8-515B-0F4E-B8C1-89900746C8D6}"/>
              </a:ext>
            </a:extLst>
          </p:cNvPr>
          <p:cNvSpPr>
            <a:spLocks noGrp="1"/>
          </p:cNvSpPr>
          <p:nvPr>
            <p:ph type="pic" sz="quarter" idx="16"/>
          </p:nvPr>
        </p:nvSpPr>
        <p:spPr>
          <a:xfrm>
            <a:off x="836115" y="1618200"/>
            <a:ext cx="3256485" cy="1810800"/>
          </a:xfrm>
        </p:spPr>
        <p:txBody>
          <a:bodyPr/>
          <a:lstStyle>
            <a:lvl1pPr>
              <a:defRPr>
                <a:solidFill>
                  <a:schemeClr val="tx1"/>
                </a:solidFill>
              </a:defRPr>
            </a:lvl1pPr>
          </a:lstStyle>
          <a:p>
            <a:r>
              <a:rPr lang="en-GB" noProof="0"/>
              <a:t>Click icon to add picture</a:t>
            </a:r>
            <a:endParaRPr lang="en-US" noProof="0"/>
          </a:p>
        </p:txBody>
      </p:sp>
      <p:sp>
        <p:nvSpPr>
          <p:cNvPr id="12" name="Picture Placeholder 17">
            <a:extLst>
              <a:ext uri="{FF2B5EF4-FFF2-40B4-BE49-F238E27FC236}">
                <a16:creationId xmlns:a16="http://schemas.microsoft.com/office/drawing/2014/main" id="{51B73DE6-5865-A04A-8233-82C411F174EE}"/>
              </a:ext>
            </a:extLst>
          </p:cNvPr>
          <p:cNvSpPr>
            <a:spLocks noGrp="1"/>
          </p:cNvSpPr>
          <p:nvPr>
            <p:ph type="pic" sz="quarter" idx="17"/>
          </p:nvPr>
        </p:nvSpPr>
        <p:spPr>
          <a:xfrm>
            <a:off x="8097305" y="1618200"/>
            <a:ext cx="3256485" cy="1810800"/>
          </a:xfrm>
        </p:spPr>
        <p:txBody>
          <a:bodyPr/>
          <a:lstStyle>
            <a:lvl1pPr>
              <a:defRPr>
                <a:solidFill>
                  <a:schemeClr val="tx1"/>
                </a:solidFill>
              </a:defRPr>
            </a:lvl1pPr>
          </a:lstStyle>
          <a:p>
            <a:r>
              <a:rPr lang="en-GB" noProof="0"/>
              <a:t>Click icon to add picture</a:t>
            </a:r>
            <a:endParaRPr lang="en-US" noProof="0"/>
          </a:p>
        </p:txBody>
      </p:sp>
      <p:pic>
        <p:nvPicPr>
          <p:cNvPr id="9" name="Graphic 8">
            <a:extLst>
              <a:ext uri="{FF2B5EF4-FFF2-40B4-BE49-F238E27FC236}">
                <a16:creationId xmlns:a16="http://schemas.microsoft.com/office/drawing/2014/main" id="{40F9FF9C-1DB3-4149-9093-5B22638EC8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8616634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3711522"/>
            <a:ext cx="2346594" cy="2310361"/>
          </a:xfrm>
        </p:spPr>
        <p:txBody>
          <a:bodyPr/>
          <a:lstStyle/>
          <a:p>
            <a:pPr lvl="0"/>
            <a:r>
              <a:rPr lang="en-US" noProof="0"/>
              <a:t>Edit Master text styles</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3560657" y="3711522"/>
            <a:ext cx="2346594" cy="2310361"/>
          </a:xfrm>
        </p:spPr>
        <p:txBody>
          <a:bodyPr/>
          <a:lstStyle/>
          <a:p>
            <a:pPr lvl="0"/>
            <a:r>
              <a:rPr lang="en-US" noProof="0"/>
              <a:t>Edit Master text styles</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6283837" y="3711522"/>
            <a:ext cx="2346594" cy="2310361"/>
          </a:xfrm>
        </p:spPr>
        <p:txBody>
          <a:bodyPr/>
          <a:lstStyle/>
          <a:p>
            <a:pPr lvl="0"/>
            <a:r>
              <a:rPr lang="en-US" noProof="0"/>
              <a:t>Edit Master text styles</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9007206" y="3711522"/>
            <a:ext cx="2346594" cy="2310361"/>
          </a:xfrm>
        </p:spPr>
        <p:txBody>
          <a:bodyPr/>
          <a:lstStyle/>
          <a:p>
            <a:pPr lvl="0"/>
            <a:r>
              <a:rPr lang="en-US" noProof="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6115" y="825431"/>
            <a:ext cx="10515600" cy="510246"/>
          </a:xfrm>
        </p:spPr>
        <p:txBody>
          <a:bodyPr/>
          <a:lstStyle>
            <a:lvl1pPr algn="ctr">
              <a:defRPr/>
            </a:lvl1pPr>
          </a:lstStyle>
          <a:p>
            <a:r>
              <a:rPr lang="en-US" noProof="0"/>
              <a:t>Click to edit Master title style</a:t>
            </a:r>
          </a:p>
        </p:txBody>
      </p:sp>
      <p:sp>
        <p:nvSpPr>
          <p:cNvPr id="7" name="Picture Placeholder 17">
            <a:extLst>
              <a:ext uri="{FF2B5EF4-FFF2-40B4-BE49-F238E27FC236}">
                <a16:creationId xmlns:a16="http://schemas.microsoft.com/office/drawing/2014/main" id="{7B3CA240-0A48-FC4A-8FA3-93867AC328A3}"/>
              </a:ext>
            </a:extLst>
          </p:cNvPr>
          <p:cNvSpPr>
            <a:spLocks noGrp="1"/>
          </p:cNvSpPr>
          <p:nvPr>
            <p:ph type="pic" sz="quarter" idx="15"/>
          </p:nvPr>
        </p:nvSpPr>
        <p:spPr>
          <a:xfrm>
            <a:off x="836115" y="1618200"/>
            <a:ext cx="2346594" cy="1810800"/>
          </a:xfrm>
        </p:spPr>
        <p:txBody>
          <a:bodyPr/>
          <a:lstStyle>
            <a:lvl1pPr>
              <a:defRPr>
                <a:solidFill>
                  <a:schemeClr val="tx1"/>
                </a:solidFill>
              </a:defRPr>
            </a:lvl1pPr>
          </a:lstStyle>
          <a:p>
            <a:r>
              <a:rPr lang="en-GB" noProof="0"/>
              <a:t>Click icon to add picture</a:t>
            </a:r>
            <a:endParaRPr lang="en-US" noProof="0"/>
          </a:p>
        </p:txBody>
      </p:sp>
      <p:sp>
        <p:nvSpPr>
          <p:cNvPr id="8" name="Picture Placeholder 17">
            <a:extLst>
              <a:ext uri="{FF2B5EF4-FFF2-40B4-BE49-F238E27FC236}">
                <a16:creationId xmlns:a16="http://schemas.microsoft.com/office/drawing/2014/main" id="{5E48C867-3679-2246-B508-2690CA47F98E}"/>
              </a:ext>
            </a:extLst>
          </p:cNvPr>
          <p:cNvSpPr>
            <a:spLocks noGrp="1"/>
          </p:cNvSpPr>
          <p:nvPr>
            <p:ph type="pic" sz="quarter" idx="16"/>
          </p:nvPr>
        </p:nvSpPr>
        <p:spPr>
          <a:xfrm>
            <a:off x="3545090" y="1618200"/>
            <a:ext cx="2346594" cy="1810800"/>
          </a:xfrm>
        </p:spPr>
        <p:txBody>
          <a:bodyPr/>
          <a:lstStyle>
            <a:lvl1pPr>
              <a:defRPr>
                <a:solidFill>
                  <a:schemeClr val="tx1"/>
                </a:solidFill>
              </a:defRPr>
            </a:lvl1pPr>
          </a:lstStyle>
          <a:p>
            <a:r>
              <a:rPr lang="en-GB" noProof="0"/>
              <a:t>Click icon to add picture</a:t>
            </a:r>
            <a:endParaRPr lang="en-US" noProof="0"/>
          </a:p>
        </p:txBody>
      </p:sp>
      <p:sp>
        <p:nvSpPr>
          <p:cNvPr id="9" name="Picture Placeholder 17">
            <a:extLst>
              <a:ext uri="{FF2B5EF4-FFF2-40B4-BE49-F238E27FC236}">
                <a16:creationId xmlns:a16="http://schemas.microsoft.com/office/drawing/2014/main" id="{9F3CDEAE-12B8-3045-922F-8A5F69133A58}"/>
              </a:ext>
            </a:extLst>
          </p:cNvPr>
          <p:cNvSpPr>
            <a:spLocks noGrp="1"/>
          </p:cNvSpPr>
          <p:nvPr>
            <p:ph type="pic" sz="quarter" idx="17"/>
          </p:nvPr>
        </p:nvSpPr>
        <p:spPr>
          <a:xfrm>
            <a:off x="6254065" y="1618200"/>
            <a:ext cx="2346594" cy="1810800"/>
          </a:xfrm>
        </p:spPr>
        <p:txBody>
          <a:bodyPr/>
          <a:lstStyle>
            <a:lvl1pPr>
              <a:defRPr>
                <a:solidFill>
                  <a:schemeClr val="tx1"/>
                </a:solidFill>
              </a:defRPr>
            </a:lvl1pPr>
          </a:lstStyle>
          <a:p>
            <a:r>
              <a:rPr lang="en-GB" noProof="0"/>
              <a:t>Click icon to add picture</a:t>
            </a:r>
            <a:endParaRPr lang="en-US" noProof="0"/>
          </a:p>
        </p:txBody>
      </p:sp>
      <p:sp>
        <p:nvSpPr>
          <p:cNvPr id="10" name="Picture Placeholder 17">
            <a:extLst>
              <a:ext uri="{FF2B5EF4-FFF2-40B4-BE49-F238E27FC236}">
                <a16:creationId xmlns:a16="http://schemas.microsoft.com/office/drawing/2014/main" id="{C3C15711-87E7-664C-B723-C8D26041CA4F}"/>
              </a:ext>
            </a:extLst>
          </p:cNvPr>
          <p:cNvSpPr>
            <a:spLocks noGrp="1"/>
          </p:cNvSpPr>
          <p:nvPr>
            <p:ph type="pic" sz="quarter" idx="18"/>
          </p:nvPr>
        </p:nvSpPr>
        <p:spPr>
          <a:xfrm>
            <a:off x="8963040" y="1618200"/>
            <a:ext cx="2346594" cy="1810800"/>
          </a:xfrm>
        </p:spPr>
        <p:txBody>
          <a:bodyPr/>
          <a:lstStyle>
            <a:lvl1pPr>
              <a:defRPr>
                <a:solidFill>
                  <a:schemeClr val="tx1"/>
                </a:solidFill>
              </a:defRPr>
            </a:lvl1pPr>
          </a:lstStyle>
          <a:p>
            <a:r>
              <a:rPr lang="en-GB" noProof="0"/>
              <a:t>Click icon to add picture</a:t>
            </a:r>
            <a:endParaRPr lang="en-US" noProof="0"/>
          </a:p>
        </p:txBody>
      </p:sp>
      <p:pic>
        <p:nvPicPr>
          <p:cNvPr id="11" name="Graphic 10">
            <a:extLst>
              <a:ext uri="{FF2B5EF4-FFF2-40B4-BE49-F238E27FC236}">
                <a16:creationId xmlns:a16="http://schemas.microsoft.com/office/drawing/2014/main" id="{116342F4-B3B3-944A-860E-8356403649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31559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835355" y="825430"/>
            <a:ext cx="5077650" cy="5207139"/>
          </a:xfrm>
          <a:solidFill>
            <a:schemeClr val="bg1"/>
          </a:solidFill>
        </p:spPr>
        <p:txBody>
          <a:bodyPr/>
          <a:lstStyle/>
          <a:p>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275389" y="1612800"/>
            <a:ext cx="5078412" cy="44197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283C9F16-B507-854C-A377-FE54CCF2E9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6264656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illar - Benefi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AA30BCB-1143-9D4C-B369-F35EC44BDB02}"/>
              </a:ext>
            </a:extLst>
          </p:cNvPr>
          <p:cNvSpPr/>
          <p:nvPr userDrawn="1"/>
        </p:nvSpPr>
        <p:spPr>
          <a:xfrm>
            <a:off x="0" y="-69"/>
            <a:ext cx="12191999" cy="4151739"/>
          </a:xfrm>
          <a:prstGeom prst="rect">
            <a:avLst/>
          </a:prstGeom>
          <a:blipFill>
            <a:blip r:embed="rId2"/>
            <a:srcRect/>
            <a:stretch>
              <a:fillRect t="2" b="-65186"/>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971530" y="1612413"/>
            <a:ext cx="4380184" cy="2539395"/>
          </a:xfrm>
        </p:spPr>
        <p:txBody>
          <a:bodyPr/>
          <a:lstStyle>
            <a:lvl1pPr>
              <a:defRPr>
                <a:solidFill>
                  <a:schemeClr val="bg1"/>
                </a:solidFill>
              </a:defRPr>
            </a:lvl1pPr>
            <a:lvl2pPr>
              <a:defRPr>
                <a:solidFill>
                  <a:schemeClr val="bg1"/>
                </a:solidFill>
              </a:defRPr>
            </a:lvl2pPr>
          </a:lstStyle>
          <a:p>
            <a:pPr lvl="0"/>
            <a:r>
              <a:rPr lang="en-US" noProof="0"/>
              <a:t>Edit Master text styles</a:t>
            </a:r>
          </a:p>
          <a:p>
            <a:pPr lvl="1"/>
            <a:r>
              <a:rPr lang="en-US" noProof="0"/>
              <a:t>Second level</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836115" y="4633711"/>
            <a:ext cx="3254867" cy="1388173"/>
          </a:xfrm>
        </p:spPr>
        <p:txBody>
          <a:bodyPr/>
          <a:lstStyle/>
          <a:p>
            <a:pPr lvl="0"/>
            <a:r>
              <a:rPr lang="en-US" noProof="0"/>
              <a:t>Edit Master text styles</a:t>
            </a:r>
          </a:p>
          <a:p>
            <a:pPr lvl="1"/>
            <a:r>
              <a:rPr lang="en-US" noProof="0"/>
              <a:t>Second level</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4469842" y="4633752"/>
            <a:ext cx="3254400" cy="1388132"/>
          </a:xfrm>
        </p:spPr>
        <p:txBody>
          <a:bodyPr/>
          <a:lstStyle>
            <a:lvl3pPr marL="914400" indent="0">
              <a:buNone/>
              <a:defRPr/>
            </a:lvl3pPr>
          </a:lstStyle>
          <a:p>
            <a:pPr lvl="0"/>
            <a:r>
              <a:rPr lang="en-US" noProof="0"/>
              <a:t>Edit Master text styles</a:t>
            </a:r>
          </a:p>
          <a:p>
            <a:pPr lvl="1"/>
            <a:r>
              <a:rPr lang="en-US" noProof="0"/>
              <a:t>Second level</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8096400" y="4633752"/>
            <a:ext cx="3254400" cy="1388132"/>
          </a:xfrm>
        </p:spPr>
        <p:txBody>
          <a:bodyPr/>
          <a:lstStyle/>
          <a:p>
            <a:pPr lvl="0"/>
            <a:r>
              <a:rPr lang="en-US" noProof="0"/>
              <a:t>Edit Master text styles</a:t>
            </a:r>
          </a:p>
          <a:p>
            <a:pPr lvl="1"/>
            <a:r>
              <a:rPr lang="en-US" noProof="0"/>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971531" y="825431"/>
            <a:ext cx="4380183" cy="510246"/>
          </a:xfrm>
        </p:spPr>
        <p:txBody>
          <a:bodyPr/>
          <a:lstStyle>
            <a:lvl1pPr>
              <a:defRPr>
                <a:solidFill>
                  <a:schemeClr val="bg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
        <p:nvSpPr>
          <p:cNvPr id="22" name="Picture Placeholder 17">
            <a:extLst>
              <a:ext uri="{FF2B5EF4-FFF2-40B4-BE49-F238E27FC236}">
                <a16:creationId xmlns:a16="http://schemas.microsoft.com/office/drawing/2014/main" id="{C1FF4BDF-91B1-3C42-ABAD-3F8CD0443BCA}"/>
              </a:ext>
            </a:extLst>
          </p:cNvPr>
          <p:cNvSpPr>
            <a:spLocks noGrp="1"/>
          </p:cNvSpPr>
          <p:nvPr>
            <p:ph type="pic" sz="quarter" idx="15"/>
          </p:nvPr>
        </p:nvSpPr>
        <p:spPr>
          <a:xfrm>
            <a:off x="836115" y="825430"/>
            <a:ext cx="5071136" cy="3326309"/>
          </a:xfrm>
        </p:spPr>
        <p:txBody>
          <a:bodyPr/>
          <a:lstStyle>
            <a:lvl1pPr>
              <a:defRPr>
                <a:solidFill>
                  <a:schemeClr val="tx1"/>
                </a:solidFill>
              </a:defRPr>
            </a:lvl1pPr>
          </a:lstStyle>
          <a:p>
            <a:r>
              <a:rPr lang="en-GB" noProof="0"/>
              <a:t>Click icon to add picture</a:t>
            </a:r>
            <a:endParaRPr lang="en-US" noProof="0"/>
          </a:p>
        </p:txBody>
      </p:sp>
      <p:sp>
        <p:nvSpPr>
          <p:cNvPr id="23" name="Picture Placeholder 17">
            <a:extLst>
              <a:ext uri="{FF2B5EF4-FFF2-40B4-BE49-F238E27FC236}">
                <a16:creationId xmlns:a16="http://schemas.microsoft.com/office/drawing/2014/main" id="{C4807A36-2030-9449-9645-0DCD7A35418E}"/>
              </a:ext>
            </a:extLst>
          </p:cNvPr>
          <p:cNvSpPr>
            <a:spLocks noGrp="1"/>
          </p:cNvSpPr>
          <p:nvPr>
            <p:ph type="pic" sz="quarter" idx="16"/>
          </p:nvPr>
        </p:nvSpPr>
        <p:spPr>
          <a:xfrm>
            <a:off x="6249600" y="1130400"/>
            <a:ext cx="723599" cy="723599"/>
          </a:xfrm>
        </p:spPr>
        <p:txBody>
          <a:bodyPr/>
          <a:lstStyle>
            <a:lvl1pPr>
              <a:defRPr>
                <a:solidFill>
                  <a:schemeClr val="tx1"/>
                </a:solidFill>
              </a:defRPr>
            </a:lvl1pPr>
          </a:lstStyle>
          <a:p>
            <a:r>
              <a:rPr lang="en-GB" noProof="0"/>
              <a:t>Click icon to add picture</a:t>
            </a:r>
            <a:endParaRPr lang="en-US" noProof="0"/>
          </a:p>
        </p:txBody>
      </p:sp>
    </p:spTree>
    <p:extLst>
      <p:ext uri="{BB962C8B-B14F-4D97-AF65-F5344CB8AC3E}">
        <p14:creationId xmlns:p14="http://schemas.microsoft.com/office/powerpoint/2010/main" val="411993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524147" y="825431"/>
            <a:ext cx="3931201" cy="5195858"/>
          </a:xfrm>
        </p:spPr>
        <p:txBody>
          <a:bodyPr/>
          <a:lstStyle>
            <a:lvl1pPr>
              <a:defRPr>
                <a:solidFill>
                  <a:schemeClr val="bg1"/>
                </a:solidFill>
              </a:defRPr>
            </a:lvl1pPr>
          </a:lstStyle>
          <a:p>
            <a:r>
              <a:rPr lang="en-US" noProof="0"/>
              <a:t>Click to edit Master title style</a:t>
            </a:r>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6208568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760191" y="825431"/>
            <a:ext cx="3931201" cy="5195858"/>
          </a:xfrm>
        </p:spPr>
        <p:txBody>
          <a:bodyPr/>
          <a:lstStyle>
            <a:lvl1pPr>
              <a:defRPr>
                <a:solidFill>
                  <a:schemeClr val="bg1"/>
                </a:solidFill>
              </a:defRPr>
            </a:lvl1pPr>
          </a:lstStyle>
          <a:p>
            <a:r>
              <a:rPr lang="en-US" noProof="0"/>
              <a:t>Click to edit Master title style</a:t>
            </a:r>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39847111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524147" y="825431"/>
            <a:ext cx="3931201" cy="918701"/>
          </a:xfrm>
        </p:spPr>
        <p:txBody>
          <a:bodyPr/>
          <a:lstStyle>
            <a:lvl1pPr>
              <a:defRPr>
                <a:solidFill>
                  <a:schemeClr val="bg1"/>
                </a:solidFill>
              </a:defRPr>
            </a:lvl1pPr>
          </a:lstStyle>
          <a:p>
            <a:r>
              <a:rPr lang="en-US" noProof="0"/>
              <a:t>Click to edit Master title style</a:t>
            </a:r>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4" name="Picture Placeholder 2">
            <a:extLst>
              <a:ext uri="{FF2B5EF4-FFF2-40B4-BE49-F238E27FC236}">
                <a16:creationId xmlns:a16="http://schemas.microsoft.com/office/drawing/2014/main" id="{88B779C4-0A32-7E43-8031-11DA9971DE1A}"/>
              </a:ext>
            </a:extLst>
          </p:cNvPr>
          <p:cNvSpPr>
            <a:spLocks noGrp="1"/>
          </p:cNvSpPr>
          <p:nvPr>
            <p:ph type="pic" sz="quarter" idx="16"/>
          </p:nvPr>
        </p:nvSpPr>
        <p:spPr>
          <a:xfrm>
            <a:off x="5836869" y="1519241"/>
            <a:ext cx="5516931" cy="3808238"/>
          </a:xfrm>
          <a:noFill/>
        </p:spPr>
        <p:txBody>
          <a:bodyPr/>
          <a:lstStyle/>
          <a:p>
            <a:r>
              <a:rPr lang="en-GB" noProof="0"/>
              <a:t>Click icon to add picture</a:t>
            </a:r>
            <a:endParaRPr lang="en-US" noProof="0"/>
          </a:p>
        </p:txBody>
      </p:sp>
      <p:sp>
        <p:nvSpPr>
          <p:cNvPr id="10" name="Text Placeholder 15">
            <a:extLst>
              <a:ext uri="{FF2B5EF4-FFF2-40B4-BE49-F238E27FC236}">
                <a16:creationId xmlns:a16="http://schemas.microsoft.com/office/drawing/2014/main" id="{56FFDE4B-C7D0-C646-BBDF-B94FBC4D973F}"/>
              </a:ext>
            </a:extLst>
          </p:cNvPr>
          <p:cNvSpPr>
            <a:spLocks noGrp="1"/>
          </p:cNvSpPr>
          <p:nvPr>
            <p:ph type="body" sz="quarter" idx="10" hasCustomPrompt="1"/>
          </p:nvPr>
        </p:nvSpPr>
        <p:spPr>
          <a:xfrm>
            <a:off x="1524147"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Tree>
    <p:extLst>
      <p:ext uri="{BB962C8B-B14F-4D97-AF65-F5344CB8AC3E}">
        <p14:creationId xmlns:p14="http://schemas.microsoft.com/office/powerpoint/2010/main" val="20563228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760191" y="825431"/>
            <a:ext cx="3931201" cy="918701"/>
          </a:xfrm>
        </p:spPr>
        <p:txBody>
          <a:bodyPr/>
          <a:lstStyle>
            <a:lvl1pPr>
              <a:defRPr>
                <a:solidFill>
                  <a:schemeClr val="bg1"/>
                </a:solidFill>
              </a:defRPr>
            </a:lvl1pPr>
          </a:lstStyle>
          <a:p>
            <a:r>
              <a:rPr lang="en-US" noProof="0"/>
              <a:t>Click to edit Master title style</a:t>
            </a:r>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5" name="Picture Placeholder 2">
            <a:extLst>
              <a:ext uri="{FF2B5EF4-FFF2-40B4-BE49-F238E27FC236}">
                <a16:creationId xmlns:a16="http://schemas.microsoft.com/office/drawing/2014/main" id="{ACFE35A6-068F-C94C-83CA-1959614AE44A}"/>
              </a:ext>
            </a:extLst>
          </p:cNvPr>
          <p:cNvSpPr>
            <a:spLocks noGrp="1"/>
          </p:cNvSpPr>
          <p:nvPr>
            <p:ph type="pic" sz="quarter" idx="16"/>
          </p:nvPr>
        </p:nvSpPr>
        <p:spPr>
          <a:xfrm>
            <a:off x="827656" y="1519241"/>
            <a:ext cx="5551013" cy="3808238"/>
          </a:xfrm>
          <a:noFill/>
        </p:spPr>
        <p:txBody>
          <a:bodyPr/>
          <a:lstStyle/>
          <a:p>
            <a:r>
              <a:rPr lang="en-GB" noProof="0"/>
              <a:t>Click icon to add picture</a:t>
            </a:r>
            <a:endParaRPr lang="en-US" noProof="0"/>
          </a:p>
        </p:txBody>
      </p:sp>
      <p:sp>
        <p:nvSpPr>
          <p:cNvPr id="11" name="Text Placeholder 15">
            <a:extLst>
              <a:ext uri="{FF2B5EF4-FFF2-40B4-BE49-F238E27FC236}">
                <a16:creationId xmlns:a16="http://schemas.microsoft.com/office/drawing/2014/main" id="{F94536D2-4195-A64F-8832-EADD059E50DB}"/>
              </a:ext>
            </a:extLst>
          </p:cNvPr>
          <p:cNvSpPr>
            <a:spLocks noGrp="1"/>
          </p:cNvSpPr>
          <p:nvPr>
            <p:ph type="body" sz="quarter" idx="10" hasCustomPrompt="1"/>
          </p:nvPr>
        </p:nvSpPr>
        <p:spPr>
          <a:xfrm>
            <a:off x="6760191"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Tree>
    <p:extLst>
      <p:ext uri="{BB962C8B-B14F-4D97-AF65-F5344CB8AC3E}">
        <p14:creationId xmlns:p14="http://schemas.microsoft.com/office/powerpoint/2010/main" val="37995606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lient overview">
    <p:bg>
      <p:bgPr>
        <a:solidFill>
          <a:schemeClr val="accent6"/>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C283623E-D43A-D949-BB70-A7BD5B64EE25}"/>
              </a:ext>
            </a:extLst>
          </p:cNvPr>
          <p:cNvSpPr/>
          <p:nvPr userDrawn="1"/>
        </p:nvSpPr>
        <p:spPr>
          <a:xfrm>
            <a:off x="836114" y="1628774"/>
            <a:ext cx="10519200" cy="4393637"/>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7" name="Picture Placeholder 2">
            <a:extLst>
              <a:ext uri="{FF2B5EF4-FFF2-40B4-BE49-F238E27FC236}">
                <a16:creationId xmlns:a16="http://schemas.microsoft.com/office/drawing/2014/main" id="{62EC2680-80C1-084C-B05A-6A4F0A7B345B}"/>
              </a:ext>
            </a:extLst>
          </p:cNvPr>
          <p:cNvSpPr>
            <a:spLocks noGrp="1"/>
          </p:cNvSpPr>
          <p:nvPr>
            <p:ph type="pic" sz="quarter" idx="28"/>
          </p:nvPr>
        </p:nvSpPr>
        <p:spPr>
          <a:xfrm>
            <a:off x="1526400" y="4644000"/>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39" name="Picture Placeholder 2">
            <a:extLst>
              <a:ext uri="{FF2B5EF4-FFF2-40B4-BE49-F238E27FC236}">
                <a16:creationId xmlns:a16="http://schemas.microsoft.com/office/drawing/2014/main" id="{92AEC2F5-106F-8B4C-90EC-7E78E92CA2DE}"/>
              </a:ext>
            </a:extLst>
          </p:cNvPr>
          <p:cNvSpPr>
            <a:spLocks noGrp="1"/>
          </p:cNvSpPr>
          <p:nvPr>
            <p:ph type="pic" sz="quarter" idx="29"/>
          </p:nvPr>
        </p:nvSpPr>
        <p:spPr>
          <a:xfrm>
            <a:off x="3160800" y="4644000"/>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0" name="Picture Placeholder 2">
            <a:extLst>
              <a:ext uri="{FF2B5EF4-FFF2-40B4-BE49-F238E27FC236}">
                <a16:creationId xmlns:a16="http://schemas.microsoft.com/office/drawing/2014/main" id="{A3F9A37F-DF41-704C-9130-F32825B22E3A}"/>
              </a:ext>
            </a:extLst>
          </p:cNvPr>
          <p:cNvSpPr>
            <a:spLocks noGrp="1"/>
          </p:cNvSpPr>
          <p:nvPr>
            <p:ph type="pic" sz="quarter" idx="30"/>
          </p:nvPr>
        </p:nvSpPr>
        <p:spPr>
          <a:xfrm>
            <a:off x="4798800" y="4644000"/>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1" name="Picture Placeholder 2">
            <a:extLst>
              <a:ext uri="{FF2B5EF4-FFF2-40B4-BE49-F238E27FC236}">
                <a16:creationId xmlns:a16="http://schemas.microsoft.com/office/drawing/2014/main" id="{077C96B8-B861-184F-8235-D1D96FE64B00}"/>
              </a:ext>
            </a:extLst>
          </p:cNvPr>
          <p:cNvSpPr>
            <a:spLocks noGrp="1"/>
          </p:cNvSpPr>
          <p:nvPr>
            <p:ph type="pic" sz="quarter" idx="31"/>
          </p:nvPr>
        </p:nvSpPr>
        <p:spPr>
          <a:xfrm>
            <a:off x="6433200" y="4644000"/>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2" name="Picture Placeholder 2">
            <a:extLst>
              <a:ext uri="{FF2B5EF4-FFF2-40B4-BE49-F238E27FC236}">
                <a16:creationId xmlns:a16="http://schemas.microsoft.com/office/drawing/2014/main" id="{A49F1392-EF88-1D4D-BBA0-DEEE5DF09288}"/>
              </a:ext>
            </a:extLst>
          </p:cNvPr>
          <p:cNvSpPr>
            <a:spLocks noGrp="1"/>
          </p:cNvSpPr>
          <p:nvPr>
            <p:ph type="pic" sz="quarter" idx="32"/>
          </p:nvPr>
        </p:nvSpPr>
        <p:spPr>
          <a:xfrm>
            <a:off x="8071200" y="4644000"/>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3" name="Picture Placeholder 2">
            <a:extLst>
              <a:ext uri="{FF2B5EF4-FFF2-40B4-BE49-F238E27FC236}">
                <a16:creationId xmlns:a16="http://schemas.microsoft.com/office/drawing/2014/main" id="{98253103-B460-8449-974D-55C20EF105C4}"/>
              </a:ext>
            </a:extLst>
          </p:cNvPr>
          <p:cNvSpPr>
            <a:spLocks noGrp="1"/>
          </p:cNvSpPr>
          <p:nvPr>
            <p:ph type="pic" sz="quarter" idx="33"/>
          </p:nvPr>
        </p:nvSpPr>
        <p:spPr>
          <a:xfrm>
            <a:off x="9705600" y="4644000"/>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4" name="Picture Placeholder 2">
            <a:extLst>
              <a:ext uri="{FF2B5EF4-FFF2-40B4-BE49-F238E27FC236}">
                <a16:creationId xmlns:a16="http://schemas.microsoft.com/office/drawing/2014/main" id="{E19D8AD1-3E67-7345-B46E-CE8FFCAE0A2F}"/>
              </a:ext>
            </a:extLst>
          </p:cNvPr>
          <p:cNvSpPr>
            <a:spLocks noGrp="1"/>
          </p:cNvSpPr>
          <p:nvPr>
            <p:ph type="pic" sz="quarter" idx="16"/>
          </p:nvPr>
        </p:nvSpPr>
        <p:spPr>
          <a:xfrm>
            <a:off x="1526400" y="2308786"/>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5" name="Picture Placeholder 2">
            <a:extLst>
              <a:ext uri="{FF2B5EF4-FFF2-40B4-BE49-F238E27FC236}">
                <a16:creationId xmlns:a16="http://schemas.microsoft.com/office/drawing/2014/main" id="{96D269AE-0456-0C46-B989-FEDC807C7F98}"/>
              </a:ext>
            </a:extLst>
          </p:cNvPr>
          <p:cNvSpPr>
            <a:spLocks noGrp="1"/>
          </p:cNvSpPr>
          <p:nvPr>
            <p:ph type="pic" sz="quarter" idx="17"/>
          </p:nvPr>
        </p:nvSpPr>
        <p:spPr>
          <a:xfrm>
            <a:off x="3160800" y="2308786"/>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6" name="Picture Placeholder 2">
            <a:extLst>
              <a:ext uri="{FF2B5EF4-FFF2-40B4-BE49-F238E27FC236}">
                <a16:creationId xmlns:a16="http://schemas.microsoft.com/office/drawing/2014/main" id="{B76A793B-9E03-6C4F-A99B-6757E4591B25}"/>
              </a:ext>
            </a:extLst>
          </p:cNvPr>
          <p:cNvSpPr>
            <a:spLocks noGrp="1"/>
          </p:cNvSpPr>
          <p:nvPr>
            <p:ph type="pic" sz="quarter" idx="18"/>
          </p:nvPr>
        </p:nvSpPr>
        <p:spPr>
          <a:xfrm>
            <a:off x="4798800" y="2308786"/>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7" name="Picture Placeholder 2">
            <a:extLst>
              <a:ext uri="{FF2B5EF4-FFF2-40B4-BE49-F238E27FC236}">
                <a16:creationId xmlns:a16="http://schemas.microsoft.com/office/drawing/2014/main" id="{A144D6C5-957D-2C42-888E-8268A18648AA}"/>
              </a:ext>
            </a:extLst>
          </p:cNvPr>
          <p:cNvSpPr>
            <a:spLocks noGrp="1"/>
          </p:cNvSpPr>
          <p:nvPr>
            <p:ph type="pic" sz="quarter" idx="19"/>
          </p:nvPr>
        </p:nvSpPr>
        <p:spPr>
          <a:xfrm>
            <a:off x="6433200" y="2308786"/>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8" name="Picture Placeholder 2">
            <a:extLst>
              <a:ext uri="{FF2B5EF4-FFF2-40B4-BE49-F238E27FC236}">
                <a16:creationId xmlns:a16="http://schemas.microsoft.com/office/drawing/2014/main" id="{A551145F-2C79-3A4A-88E4-A3A666321FE4}"/>
              </a:ext>
            </a:extLst>
          </p:cNvPr>
          <p:cNvSpPr>
            <a:spLocks noGrp="1"/>
          </p:cNvSpPr>
          <p:nvPr>
            <p:ph type="pic" sz="quarter" idx="20"/>
          </p:nvPr>
        </p:nvSpPr>
        <p:spPr>
          <a:xfrm>
            <a:off x="8071200" y="2308786"/>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49" name="Picture Placeholder 2">
            <a:extLst>
              <a:ext uri="{FF2B5EF4-FFF2-40B4-BE49-F238E27FC236}">
                <a16:creationId xmlns:a16="http://schemas.microsoft.com/office/drawing/2014/main" id="{43D5F677-284E-6F45-83C4-CB0B879E674C}"/>
              </a:ext>
            </a:extLst>
          </p:cNvPr>
          <p:cNvSpPr>
            <a:spLocks noGrp="1"/>
          </p:cNvSpPr>
          <p:nvPr>
            <p:ph type="pic" sz="quarter" idx="21"/>
          </p:nvPr>
        </p:nvSpPr>
        <p:spPr>
          <a:xfrm>
            <a:off x="9705600" y="2308786"/>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50" name="Picture Placeholder 2">
            <a:extLst>
              <a:ext uri="{FF2B5EF4-FFF2-40B4-BE49-F238E27FC236}">
                <a16:creationId xmlns:a16="http://schemas.microsoft.com/office/drawing/2014/main" id="{F063E362-E6DE-784E-AA79-4C7B5872100E}"/>
              </a:ext>
            </a:extLst>
          </p:cNvPr>
          <p:cNvSpPr>
            <a:spLocks noGrp="1"/>
          </p:cNvSpPr>
          <p:nvPr>
            <p:ph type="pic" sz="quarter" idx="22"/>
          </p:nvPr>
        </p:nvSpPr>
        <p:spPr>
          <a:xfrm>
            <a:off x="1526400" y="3504968"/>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51" name="Picture Placeholder 2">
            <a:extLst>
              <a:ext uri="{FF2B5EF4-FFF2-40B4-BE49-F238E27FC236}">
                <a16:creationId xmlns:a16="http://schemas.microsoft.com/office/drawing/2014/main" id="{BE1C11AB-7C09-CE45-BFBA-7AB43F867148}"/>
              </a:ext>
            </a:extLst>
          </p:cNvPr>
          <p:cNvSpPr>
            <a:spLocks noGrp="1"/>
          </p:cNvSpPr>
          <p:nvPr>
            <p:ph type="pic" sz="quarter" idx="23"/>
          </p:nvPr>
        </p:nvSpPr>
        <p:spPr>
          <a:xfrm>
            <a:off x="3160800" y="3504968"/>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52" name="Picture Placeholder 2">
            <a:extLst>
              <a:ext uri="{FF2B5EF4-FFF2-40B4-BE49-F238E27FC236}">
                <a16:creationId xmlns:a16="http://schemas.microsoft.com/office/drawing/2014/main" id="{E8203B6D-468A-9948-B93A-D85BC67FBF23}"/>
              </a:ext>
            </a:extLst>
          </p:cNvPr>
          <p:cNvSpPr>
            <a:spLocks noGrp="1"/>
          </p:cNvSpPr>
          <p:nvPr>
            <p:ph type="pic" sz="quarter" idx="24"/>
          </p:nvPr>
        </p:nvSpPr>
        <p:spPr>
          <a:xfrm>
            <a:off x="4798800" y="3504968"/>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53" name="Picture Placeholder 2">
            <a:extLst>
              <a:ext uri="{FF2B5EF4-FFF2-40B4-BE49-F238E27FC236}">
                <a16:creationId xmlns:a16="http://schemas.microsoft.com/office/drawing/2014/main" id="{65E5FC7D-D5BC-8F49-8909-6C9FD4B0700E}"/>
              </a:ext>
            </a:extLst>
          </p:cNvPr>
          <p:cNvSpPr>
            <a:spLocks noGrp="1"/>
          </p:cNvSpPr>
          <p:nvPr>
            <p:ph type="pic" sz="quarter" idx="25"/>
          </p:nvPr>
        </p:nvSpPr>
        <p:spPr>
          <a:xfrm>
            <a:off x="6433200" y="3504968"/>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54" name="Picture Placeholder 2">
            <a:extLst>
              <a:ext uri="{FF2B5EF4-FFF2-40B4-BE49-F238E27FC236}">
                <a16:creationId xmlns:a16="http://schemas.microsoft.com/office/drawing/2014/main" id="{088896BF-DF9C-8F48-81FD-0FB478700E06}"/>
              </a:ext>
            </a:extLst>
          </p:cNvPr>
          <p:cNvSpPr>
            <a:spLocks noGrp="1"/>
          </p:cNvSpPr>
          <p:nvPr>
            <p:ph type="pic" sz="quarter" idx="26"/>
          </p:nvPr>
        </p:nvSpPr>
        <p:spPr>
          <a:xfrm>
            <a:off x="8071200" y="3504968"/>
            <a:ext cx="957600" cy="698400"/>
          </a:xfrm>
          <a:solidFill>
            <a:schemeClr val="bg1"/>
          </a:solidFill>
        </p:spPr>
        <p:txBody>
          <a:bodyPr/>
          <a:lstStyle>
            <a:lvl1pPr marL="0" indent="0">
              <a:buNone/>
              <a:defRPr/>
            </a:lvl1pPr>
          </a:lstStyle>
          <a:p>
            <a:r>
              <a:rPr lang="en-GB" noProof="0"/>
              <a:t>Click icon to add picture</a:t>
            </a:r>
            <a:endParaRPr lang="en-US" noProof="0"/>
          </a:p>
        </p:txBody>
      </p:sp>
      <p:sp>
        <p:nvSpPr>
          <p:cNvPr id="55" name="Picture Placeholder 2">
            <a:extLst>
              <a:ext uri="{FF2B5EF4-FFF2-40B4-BE49-F238E27FC236}">
                <a16:creationId xmlns:a16="http://schemas.microsoft.com/office/drawing/2014/main" id="{46524BDA-3112-F84B-87BE-CF6914254E22}"/>
              </a:ext>
            </a:extLst>
          </p:cNvPr>
          <p:cNvSpPr>
            <a:spLocks noGrp="1"/>
          </p:cNvSpPr>
          <p:nvPr>
            <p:ph type="pic" sz="quarter" idx="27"/>
          </p:nvPr>
        </p:nvSpPr>
        <p:spPr>
          <a:xfrm>
            <a:off x="9705600" y="3504968"/>
            <a:ext cx="957600" cy="698400"/>
          </a:xfrm>
          <a:solidFill>
            <a:schemeClr val="bg1"/>
          </a:solidFill>
        </p:spPr>
        <p:txBody>
          <a:bodyPr/>
          <a:lstStyle>
            <a:lvl1pPr marL="0" indent="0">
              <a:buNone/>
              <a:defRPr/>
            </a:lvl1pPr>
          </a:lstStyle>
          <a:p>
            <a:r>
              <a:rPr lang="en-GB" noProof="0"/>
              <a:t>Click icon to add picture</a:t>
            </a:r>
            <a:endParaRPr lang="en-US" noProof="0"/>
          </a:p>
        </p:txBody>
      </p:sp>
      <p:pic>
        <p:nvPicPr>
          <p:cNvPr id="22" name="Graphic 21">
            <a:extLst>
              <a:ext uri="{FF2B5EF4-FFF2-40B4-BE49-F238E27FC236}">
                <a16:creationId xmlns:a16="http://schemas.microsoft.com/office/drawing/2014/main" id="{02F1D18A-9A5D-1B47-9126-A10A3E19D4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
        <p:nvSpPr>
          <p:cNvPr id="25" name="Title 29">
            <a:extLst>
              <a:ext uri="{FF2B5EF4-FFF2-40B4-BE49-F238E27FC236}">
                <a16:creationId xmlns:a16="http://schemas.microsoft.com/office/drawing/2014/main" id="{826D6A25-566E-ED4D-8040-114224011F5C}"/>
              </a:ext>
            </a:extLst>
          </p:cNvPr>
          <p:cNvSpPr>
            <a:spLocks noGrp="1"/>
          </p:cNvSpPr>
          <p:nvPr>
            <p:ph type="title" hasCustomPrompt="1"/>
          </p:nvPr>
        </p:nvSpPr>
        <p:spPr>
          <a:xfrm>
            <a:off x="836115" y="825431"/>
            <a:ext cx="10515600" cy="510246"/>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12017955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ull bleed - Image">
    <p:bg>
      <p:bgPr>
        <a:solidFill>
          <a:schemeClr val="bg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F84FF2B-4C02-6240-B8B7-916677A23FB0}"/>
              </a:ext>
            </a:extLst>
          </p:cNvPr>
          <p:cNvSpPr>
            <a:spLocks noGrp="1"/>
          </p:cNvSpPr>
          <p:nvPr>
            <p:ph type="pic" sz="quarter" idx="14"/>
          </p:nvPr>
        </p:nvSpPr>
        <p:spPr>
          <a:xfrm>
            <a:off x="-1" y="0"/>
            <a:ext cx="12192001" cy="6858000"/>
          </a:xfrm>
          <a:noFill/>
        </p:spPr>
        <p:txBody>
          <a:bodyPr/>
          <a:lstStyle/>
          <a:p>
            <a:r>
              <a:rPr lang="en-GB"/>
              <a:t>Click icon to add picture</a:t>
            </a:r>
          </a:p>
        </p:txBody>
      </p:sp>
    </p:spTree>
    <p:extLst>
      <p:ext uri="{BB962C8B-B14F-4D97-AF65-F5344CB8AC3E}">
        <p14:creationId xmlns:p14="http://schemas.microsoft.com/office/powerpoint/2010/main" val="31847550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mpty - Red log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C54E422-DEF9-F84D-A88C-5980972BE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9676335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Empty - Blu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7AA61C-5D22-7947-82DE-7678532462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7356014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Empty - Whit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FA50D30-D056-0847-A1B7-1467A52DA9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75119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lvl1pPr algn="ctr">
              <a:defRPr/>
            </a:lvl1pPr>
          </a:lstStyle>
          <a:p>
            <a:r>
              <a:rPr lang="en-US" noProof="0"/>
              <a:t>Click to edit Master title style</a:t>
            </a:r>
          </a:p>
        </p:txBody>
      </p:sp>
      <p:pic>
        <p:nvPicPr>
          <p:cNvPr id="3" name="Graphic 2">
            <a:extLst>
              <a:ext uri="{FF2B5EF4-FFF2-40B4-BE49-F238E27FC236}">
                <a16:creationId xmlns:a16="http://schemas.microsoft.com/office/drawing/2014/main" id="{9942A76E-16AF-664D-A37A-EC66E1DA5C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1782347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End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2558381" y="6191883"/>
            <a:ext cx="7075238" cy="276999"/>
          </a:xfrm>
          <a:prstGeom prst="rect">
            <a:avLst/>
          </a:prstGeom>
          <a:noFill/>
        </p:spPr>
        <p:txBody>
          <a:bodyPr wrap="square" rtlCol="0">
            <a:spAutoFit/>
          </a:bodyPr>
          <a:lstStyle/>
          <a:p>
            <a:pPr algn="ctr"/>
            <a:r>
              <a:rPr lang="en-US" sz="1200" b="0" i="0" err="1">
                <a:solidFill>
                  <a:schemeClr val="bg1">
                    <a:alpha val="69000"/>
                  </a:schemeClr>
                </a:solidFill>
                <a:latin typeface="Arial" panose="020B0604020202020204" pitchFamily="34" charset="0"/>
                <a:ea typeface="Museo Sans 300" charset="0"/>
                <a:cs typeface="Arial" panose="020B0604020202020204" pitchFamily="34" charset="0"/>
              </a:rPr>
              <a:t>www.sana-commerce.com</a:t>
            </a:r>
            <a:endParaRPr lang="en-US" sz="1200" b="0" i="0">
              <a:solidFill>
                <a:schemeClr val="bg1">
                  <a:alpha val="69000"/>
                </a:schemeClr>
              </a:solidFill>
              <a:latin typeface="Arial" panose="020B0604020202020204" pitchFamily="34" charset="0"/>
              <a:ea typeface="Museo Sans 300" charset="0"/>
              <a:cs typeface="Arial" panose="020B0604020202020204" pitchFamily="34" charset="0"/>
            </a:endParaRPr>
          </a:p>
        </p:txBody>
      </p:sp>
      <p:pic>
        <p:nvPicPr>
          <p:cNvPr id="7" name="Graphic 6">
            <a:extLst>
              <a:ext uri="{FF2B5EF4-FFF2-40B4-BE49-F238E27FC236}">
                <a16:creationId xmlns:a16="http://schemas.microsoft.com/office/drawing/2014/main" id="{67F3AADD-6D56-FB4C-B81C-74380164D2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6240" y="3067050"/>
            <a:ext cx="2844000" cy="723696"/>
          </a:xfrm>
          <a:prstGeom prst="rect">
            <a:avLst/>
          </a:prstGeom>
        </p:spPr>
      </p:pic>
    </p:spTree>
    <p:extLst>
      <p:ext uri="{BB962C8B-B14F-4D97-AF65-F5344CB8AC3E}">
        <p14:creationId xmlns:p14="http://schemas.microsoft.com/office/powerpoint/2010/main" val="777395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 1C">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hasCustomPrompt="1"/>
          </p:nvPr>
        </p:nvSpPr>
        <p:spPr>
          <a:xfrm>
            <a:off x="836115" y="1612413"/>
            <a:ext cx="105176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4" name="Graphic 3">
            <a:extLst>
              <a:ext uri="{FF2B5EF4-FFF2-40B4-BE49-F238E27FC236}">
                <a16:creationId xmlns:a16="http://schemas.microsoft.com/office/drawing/2014/main" id="{B751B198-26F4-244B-8242-5FEE81733F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681244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 2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1612413"/>
            <a:ext cx="5077652"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hasCustomPrompt="1"/>
          </p:nvPr>
        </p:nvSpPr>
        <p:spPr>
          <a:xfrm>
            <a:off x="6276148" y="1612413"/>
            <a:ext cx="5077652"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5" name="Graphic 4">
            <a:extLst>
              <a:ext uri="{FF2B5EF4-FFF2-40B4-BE49-F238E27FC236}">
                <a16:creationId xmlns:a16="http://schemas.microsoft.com/office/drawing/2014/main" id="{947385FB-871E-0E4D-A8DD-CE8DAE88E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60460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 3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hasCustomPrompt="1"/>
          </p:nvPr>
        </p:nvSpPr>
        <p:spPr>
          <a:xfrm>
            <a:off x="4467757"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hasCustomPrompt="1"/>
          </p:nvPr>
        </p:nvSpPr>
        <p:spPr>
          <a:xfrm>
            <a:off x="8097306"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6" name="Graphic 5">
            <a:extLst>
              <a:ext uri="{FF2B5EF4-FFF2-40B4-BE49-F238E27FC236}">
                <a16:creationId xmlns:a16="http://schemas.microsoft.com/office/drawing/2014/main" id="{E7A0829B-BD47-1144-9AF7-87A77214D3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70377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 4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6" y="1612413"/>
            <a:ext cx="2346594" cy="44094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p:nvPr>
        </p:nvSpPr>
        <p:spPr>
          <a:xfrm>
            <a:off x="3560657" y="1612413"/>
            <a:ext cx="2346594" cy="44094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p:nvPr>
        </p:nvSpPr>
        <p:spPr>
          <a:xfrm>
            <a:off x="6283837" y="1612413"/>
            <a:ext cx="2346594" cy="44094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p:nvPr>
        </p:nvSpPr>
        <p:spPr>
          <a:xfrm>
            <a:off x="9007206" y="1612413"/>
            <a:ext cx="2346594" cy="44094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US"/>
              <a:t>Click to edit Master title style</a:t>
            </a:r>
            <a:endParaRPr lang="en-GB"/>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539419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 5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1612413"/>
            <a:ext cx="1800000" cy="4409471"/>
          </a:xfrm>
        </p:spPr>
        <p:txBody>
          <a:bodyPr/>
          <a:lstStyle/>
          <a:p>
            <a:pPr lvl="0"/>
            <a:r>
              <a:rPr lang="en-US"/>
              <a:t>Edit Master text styles</a:t>
            </a:r>
          </a:p>
          <a:p>
            <a:pPr lvl="1"/>
            <a:r>
              <a:rPr lang="en-US"/>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US"/>
              <a:t>Click to edit Master title style</a:t>
            </a:r>
            <a:endParaRPr lang="en-GB"/>
          </a:p>
        </p:txBody>
      </p:sp>
      <p:sp>
        <p:nvSpPr>
          <p:cNvPr id="7" name="Text Placeholder 14">
            <a:extLst>
              <a:ext uri="{FF2B5EF4-FFF2-40B4-BE49-F238E27FC236}">
                <a16:creationId xmlns:a16="http://schemas.microsoft.com/office/drawing/2014/main" id="{A0B6ED71-C573-3040-B2BF-648B528E0795}"/>
              </a:ext>
            </a:extLst>
          </p:cNvPr>
          <p:cNvSpPr>
            <a:spLocks noGrp="1"/>
          </p:cNvSpPr>
          <p:nvPr>
            <p:ph type="body" sz="quarter" idx="11" hasCustomPrompt="1"/>
          </p:nvPr>
        </p:nvSpPr>
        <p:spPr>
          <a:xfrm>
            <a:off x="9551715" y="1612413"/>
            <a:ext cx="1800000" cy="4409471"/>
          </a:xfrm>
        </p:spPr>
        <p:txBody>
          <a:bodyPr/>
          <a:lstStyle/>
          <a:p>
            <a:pPr lvl="0"/>
            <a:r>
              <a:rPr lang="en-US"/>
              <a:t>Edit Master text styles</a:t>
            </a:r>
          </a:p>
          <a:p>
            <a:pPr lvl="1"/>
            <a:r>
              <a:rPr lang="en-US"/>
              <a:t>Second level</a:t>
            </a:r>
          </a:p>
        </p:txBody>
      </p:sp>
      <p:sp>
        <p:nvSpPr>
          <p:cNvPr id="8" name="Text Placeholder 14">
            <a:extLst>
              <a:ext uri="{FF2B5EF4-FFF2-40B4-BE49-F238E27FC236}">
                <a16:creationId xmlns:a16="http://schemas.microsoft.com/office/drawing/2014/main" id="{A0B6ED71-C573-3040-B2BF-648B528E0795}"/>
              </a:ext>
            </a:extLst>
          </p:cNvPr>
          <p:cNvSpPr>
            <a:spLocks noGrp="1"/>
          </p:cNvSpPr>
          <p:nvPr>
            <p:ph type="body" sz="quarter" idx="12" hasCustomPrompt="1"/>
          </p:nvPr>
        </p:nvSpPr>
        <p:spPr>
          <a:xfrm>
            <a:off x="5193915" y="1612412"/>
            <a:ext cx="1800000" cy="4409471"/>
          </a:xfrm>
        </p:spPr>
        <p:txBody>
          <a:bodyPr/>
          <a:lstStyle/>
          <a:p>
            <a:pPr lvl="0"/>
            <a:r>
              <a:rPr lang="en-US"/>
              <a:t>Edit Master text styles</a:t>
            </a:r>
          </a:p>
          <a:p>
            <a:pPr lvl="1"/>
            <a:r>
              <a:rPr lang="en-US"/>
              <a:t>Second level</a:t>
            </a:r>
          </a:p>
        </p:txBody>
      </p:sp>
      <p:sp>
        <p:nvSpPr>
          <p:cNvPr id="9" name="Text Placeholder 14">
            <a:extLst>
              <a:ext uri="{FF2B5EF4-FFF2-40B4-BE49-F238E27FC236}">
                <a16:creationId xmlns:a16="http://schemas.microsoft.com/office/drawing/2014/main" id="{A0B6ED71-C573-3040-B2BF-648B528E0795}"/>
              </a:ext>
            </a:extLst>
          </p:cNvPr>
          <p:cNvSpPr>
            <a:spLocks noGrp="1"/>
          </p:cNvSpPr>
          <p:nvPr>
            <p:ph type="body" sz="quarter" idx="13" hasCustomPrompt="1"/>
          </p:nvPr>
        </p:nvSpPr>
        <p:spPr>
          <a:xfrm>
            <a:off x="7372815" y="1612411"/>
            <a:ext cx="1800000" cy="4409471"/>
          </a:xfrm>
        </p:spPr>
        <p:txBody>
          <a:bodyPr/>
          <a:lstStyle/>
          <a:p>
            <a:pPr lvl="0"/>
            <a:r>
              <a:rPr lang="en-US"/>
              <a:t>Edit Master text styles</a:t>
            </a:r>
          </a:p>
          <a:p>
            <a:pPr lvl="1"/>
            <a:r>
              <a:rPr lang="en-US"/>
              <a:t>Second level</a:t>
            </a:r>
          </a:p>
        </p:txBody>
      </p:sp>
      <p:sp>
        <p:nvSpPr>
          <p:cNvPr id="10" name="Text Placeholder 14">
            <a:extLst>
              <a:ext uri="{FF2B5EF4-FFF2-40B4-BE49-F238E27FC236}">
                <a16:creationId xmlns:a16="http://schemas.microsoft.com/office/drawing/2014/main" id="{A0B6ED71-C573-3040-B2BF-648B528E0795}"/>
              </a:ext>
            </a:extLst>
          </p:cNvPr>
          <p:cNvSpPr>
            <a:spLocks noGrp="1"/>
          </p:cNvSpPr>
          <p:nvPr>
            <p:ph type="body" sz="quarter" idx="14" hasCustomPrompt="1"/>
          </p:nvPr>
        </p:nvSpPr>
        <p:spPr>
          <a:xfrm>
            <a:off x="3015015" y="1612410"/>
            <a:ext cx="1800000" cy="4409471"/>
          </a:xfrm>
        </p:spPr>
        <p:txBody>
          <a:bodyPr/>
          <a:lstStyle/>
          <a:p>
            <a:pPr lvl="0"/>
            <a:r>
              <a:rPr lang="en-US"/>
              <a:t>Edit Master text styles</a:t>
            </a:r>
          </a:p>
          <a:p>
            <a:pPr lvl="1"/>
            <a:r>
              <a:rPr lang="en-US"/>
              <a:t>Second level</a:t>
            </a:r>
          </a:p>
        </p:txBody>
      </p:sp>
      <p:pic>
        <p:nvPicPr>
          <p:cNvPr id="11" name="Graphic 10">
            <a:extLst>
              <a:ext uri="{FF2B5EF4-FFF2-40B4-BE49-F238E27FC236}">
                <a16:creationId xmlns:a16="http://schemas.microsoft.com/office/drawing/2014/main" id="{076D6FD0-0558-DA44-9E9C-ABE00295EC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734385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 - Image - Right - 1">
    <p:bg>
      <p:bgPr>
        <a:solidFill>
          <a:schemeClr val="bg1"/>
        </a:solid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72CFF367-CF22-CB48-B51D-B33CCD0AB01E}"/>
              </a:ext>
            </a:extLst>
          </p:cNvPr>
          <p:cNvGrpSpPr/>
          <p:nvPr userDrawn="1"/>
        </p:nvGrpSpPr>
        <p:grpSpPr>
          <a:xfrm>
            <a:off x="-3609" y="-1"/>
            <a:ext cx="12195610" cy="6857999"/>
            <a:chOff x="-3609" y="-1"/>
            <a:chExt cx="12195610" cy="6857999"/>
          </a:xfrm>
        </p:grpSpPr>
        <p:pic>
          <p:nvPicPr>
            <p:cNvPr id="7" name="Graphic 6">
              <a:extLst>
                <a:ext uri="{FF2B5EF4-FFF2-40B4-BE49-F238E27FC236}">
                  <a16:creationId xmlns:a16="http://schemas.microsoft.com/office/drawing/2014/main" id="{984128FA-60EC-4448-A3DB-39AAFBC1EA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flipH="1" flipV="1">
              <a:off x="-3609" y="4422097"/>
              <a:ext cx="1324785" cy="2435901"/>
            </a:xfrm>
            <a:prstGeom prst="rect">
              <a:avLst/>
            </a:prstGeom>
          </p:spPr>
        </p:pic>
        <p:pic>
          <p:nvPicPr>
            <p:cNvPr id="3" name="Graphic 2">
              <a:extLst>
                <a:ext uri="{FF2B5EF4-FFF2-40B4-BE49-F238E27FC236}">
                  <a16:creationId xmlns:a16="http://schemas.microsoft.com/office/drawing/2014/main" id="{13237E57-C4FB-2241-9A36-A3DB7562D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a:off x="8817715" y="-1"/>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9" y="825431"/>
            <a:ext cx="5077650" cy="5195858"/>
          </a:xfrm>
          <a:solidFill>
            <a:schemeClr val="bg1"/>
          </a:solidFill>
        </p:spPr>
        <p:txBody>
          <a:bodyPr/>
          <a:lstStyle/>
          <a:p>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5355"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FDE8935B-33D5-4048-9454-B5CD0625E7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079382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C - Image - Left - 1">
    <p:bg>
      <p:bgPr>
        <a:solidFill>
          <a:schemeClr val="bg1"/>
        </a:solidFill>
        <a:effectLst/>
      </p:bgPr>
    </p:bg>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8BDB0C5A-AB7B-8640-A9C7-C0D195C64204}"/>
              </a:ext>
            </a:extLst>
          </p:cNvPr>
          <p:cNvGrpSpPr/>
          <p:nvPr userDrawn="1"/>
        </p:nvGrpSpPr>
        <p:grpSpPr>
          <a:xfrm>
            <a:off x="-3610" y="-1"/>
            <a:ext cx="12195610" cy="6860049"/>
            <a:chOff x="-3610" y="-1"/>
            <a:chExt cx="12195610" cy="6860049"/>
          </a:xfrm>
        </p:grpSpPr>
        <p:pic>
          <p:nvPicPr>
            <p:cNvPr id="8" name="Graphic 7">
              <a:extLst>
                <a:ext uri="{FF2B5EF4-FFF2-40B4-BE49-F238E27FC236}">
                  <a16:creationId xmlns:a16="http://schemas.microsoft.com/office/drawing/2014/main" id="{E52B4C21-4735-F049-9BF3-9F0F3583338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a:off x="10867215" y="-1"/>
              <a:ext cx="1324785" cy="2435901"/>
            </a:xfrm>
            <a:prstGeom prst="rect">
              <a:avLst/>
            </a:prstGeom>
          </p:spPr>
        </p:pic>
        <p:pic>
          <p:nvPicPr>
            <p:cNvPr id="9" name="Graphic 8">
              <a:extLst>
                <a:ext uri="{FF2B5EF4-FFF2-40B4-BE49-F238E27FC236}">
                  <a16:creationId xmlns:a16="http://schemas.microsoft.com/office/drawing/2014/main" id="{A04DC4B0-8546-0840-9CFF-77C5B30C64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flipH="1" flipV="1">
              <a:off x="-3610" y="3817045"/>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userDrawn="1">
            <p:ph type="pic" sz="quarter" idx="16"/>
          </p:nvPr>
        </p:nvSpPr>
        <p:spPr>
          <a:xfrm>
            <a:off x="835355" y="825431"/>
            <a:ext cx="5077650" cy="5195858"/>
          </a:xfrm>
          <a:solidFill>
            <a:schemeClr val="bg1"/>
          </a:solidFill>
        </p:spPr>
        <p:txBody>
          <a:bodyPr/>
          <a:lstStyle/>
          <a:p>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userDrawn="1">
            <p:ph type="body" sz="quarter" idx="10" hasCustomPrompt="1"/>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userDrawn="1">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E2FC4AC6-4477-3444-8F04-12DFE0BCEA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82834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A">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07821A9-4DF1-E149-A7EE-07E7D53E00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629884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C - Image - Righ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8" y="825431"/>
            <a:ext cx="5916611" cy="5195858"/>
          </a:xfrm>
          <a:solidFill>
            <a:schemeClr val="bg1"/>
          </a:solidFill>
        </p:spPr>
        <p:txBody>
          <a:bodyPr/>
          <a:lstStyle/>
          <a:p>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5355"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D01168E4-F8E4-6641-9F09-AA0BCDB91A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08087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C - Image - Lef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0" y="825431"/>
            <a:ext cx="5913005" cy="5195858"/>
          </a:xfrm>
          <a:solidFill>
            <a:schemeClr val="bg1"/>
          </a:solidFill>
        </p:spPr>
        <p:txBody>
          <a:bodyPr/>
          <a:lstStyle/>
          <a:p>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17D64E4C-ED07-3A4F-AEAC-851F3BE611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974571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C - Image - Right -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3C0EDDA-A993-DC4C-AF2E-2AD797229CB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flipH="1" flipV="1">
            <a:off x="0" y="5087963"/>
            <a:ext cx="7608232" cy="1770037"/>
          </a:xfrm>
          <a:prstGeom prst="rect">
            <a:avLst/>
          </a:prstGeom>
        </p:spPr>
      </p:pic>
      <p:pic>
        <p:nvPicPr>
          <p:cNvPr id="6" name="Graphic 5">
            <a:extLst>
              <a:ext uri="{FF2B5EF4-FFF2-40B4-BE49-F238E27FC236}">
                <a16:creationId xmlns:a16="http://schemas.microsoft.com/office/drawing/2014/main" id="{58DA178B-4719-B040-9C6B-5F871ABA119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a:off x="4293207" y="-21371"/>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36115"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4466719" y="825431"/>
            <a:ext cx="6887090" cy="5185768"/>
          </a:xfrm>
        </p:spPr>
        <p:txBody>
          <a:bodyPr/>
          <a:lstStyle/>
          <a:p>
            <a:endParaRPr lang="en-US" noProof="0"/>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36115" y="825431"/>
            <a:ext cx="3256486" cy="918701"/>
          </a:xfrm>
        </p:spPr>
        <p:txBody>
          <a:bodyPr/>
          <a:lstStyle>
            <a:lvl1pPr>
              <a:lnSpc>
                <a:spcPct val="100000"/>
              </a:lnSpc>
              <a:defRPr sz="3200">
                <a:solidFill>
                  <a:schemeClr val="tx1"/>
                </a:solidFill>
              </a:defRPr>
            </a:lvl1pPr>
          </a:lstStyle>
          <a:p>
            <a:endParaRPr lang="en-US" noProof="0"/>
          </a:p>
        </p:txBody>
      </p:sp>
      <p:pic>
        <p:nvPicPr>
          <p:cNvPr id="7" name="Graphic 6">
            <a:extLst>
              <a:ext uri="{FF2B5EF4-FFF2-40B4-BE49-F238E27FC236}">
                <a16:creationId xmlns:a16="http://schemas.microsoft.com/office/drawing/2014/main" id="{45DA8E1A-E045-AB46-B7D7-1506AFF0C2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399764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C - Image - Left -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0E519FA-0A41-E845-9D1C-63EE7677BB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a:off x="4436285" y="0"/>
            <a:ext cx="7608232" cy="1770037"/>
          </a:xfrm>
          <a:prstGeom prst="rect">
            <a:avLst/>
          </a:prstGeom>
        </p:spPr>
      </p:pic>
      <p:pic>
        <p:nvPicPr>
          <p:cNvPr id="3" name="Graphic 2">
            <a:extLst>
              <a:ext uri="{FF2B5EF4-FFF2-40B4-BE49-F238E27FC236}">
                <a16:creationId xmlns:a16="http://schemas.microsoft.com/office/drawing/2014/main" id="{79877D35-5DF4-C448-86B7-33BC4D7241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flipH="1" flipV="1">
            <a:off x="215276" y="3584513"/>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097323"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6115" y="825431"/>
            <a:ext cx="6887090" cy="5185768"/>
          </a:xfrm>
        </p:spPr>
        <p:txBody>
          <a:bodyPr/>
          <a:lstStyle/>
          <a:p>
            <a:endParaRPr lang="en-US" noProof="0"/>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097323" y="825431"/>
            <a:ext cx="3256486" cy="918701"/>
          </a:xfrm>
        </p:spPr>
        <p:txBody>
          <a:bodyPr/>
          <a:lstStyle>
            <a:lvl1pPr>
              <a:lnSpc>
                <a:spcPct val="100000"/>
              </a:lnSpc>
              <a:defRPr sz="3200">
                <a:solidFill>
                  <a:schemeClr val="tx1"/>
                </a:solidFill>
              </a:defRPr>
            </a:lvl1pPr>
          </a:lstStyle>
          <a:p>
            <a:endParaRPr lang="en-US" noProof="0"/>
          </a:p>
        </p:txBody>
      </p:sp>
      <p:pic>
        <p:nvPicPr>
          <p:cNvPr id="8" name="Graphic 7">
            <a:extLst>
              <a:ext uri="{FF2B5EF4-FFF2-40B4-BE49-F238E27FC236}">
                <a16:creationId xmlns:a16="http://schemas.microsoft.com/office/drawing/2014/main" id="{8693C751-34CD-9040-A843-0BFC4EA96A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242685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C - Image - Right - 4">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C1E9111-39CF-6949-BBBC-DA7363226E2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a:off x="7404444"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36114"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097305" y="825429"/>
            <a:ext cx="3256504" cy="5185768"/>
          </a:xfrm>
        </p:spPr>
        <p:txBody>
          <a:bodyPr/>
          <a:lstStyle/>
          <a:p>
            <a:endParaRPr lang="en-US" noProof="0"/>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836114" y="825432"/>
            <a:ext cx="6888127" cy="510246"/>
          </a:xfrm>
        </p:spPr>
        <p:txBody>
          <a:bodyPr/>
          <a:lstStyle>
            <a:lvl1pPr>
              <a:lnSpc>
                <a:spcPct val="100000"/>
              </a:lnSpc>
              <a:defRPr sz="3200">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0F7D7104-2DCC-0C47-BEB9-15F7D6E906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099898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 - Image - Left - 4">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E8E8112-5784-8348-B209-7A3645456F8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flipH="1">
            <a:off x="0"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4465682"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4465682" y="825432"/>
            <a:ext cx="6888127" cy="510246"/>
          </a:xfrm>
        </p:spPr>
        <p:txBody>
          <a:bodyPr/>
          <a:lstStyle>
            <a:lvl1pPr>
              <a:lnSpc>
                <a:spcPct val="100000"/>
              </a:lnSpc>
              <a:defRPr sz="3200">
                <a:solidFill>
                  <a:schemeClr val="tx1"/>
                </a:solidFill>
              </a:defRPr>
            </a:lvl1pPr>
          </a:lstStyle>
          <a:p>
            <a:r>
              <a:rPr lang="en-US" noProof="0"/>
              <a:t>Click to edit Master title style</a:t>
            </a:r>
          </a:p>
        </p:txBody>
      </p:sp>
      <p:sp>
        <p:nvSpPr>
          <p:cNvPr id="5" name="Picture Placeholder 17">
            <a:extLst>
              <a:ext uri="{FF2B5EF4-FFF2-40B4-BE49-F238E27FC236}">
                <a16:creationId xmlns:a16="http://schemas.microsoft.com/office/drawing/2014/main" id="{36DE933A-5DA3-C04F-95D6-628009152807}"/>
              </a:ext>
            </a:extLst>
          </p:cNvPr>
          <p:cNvSpPr>
            <a:spLocks noGrp="1"/>
          </p:cNvSpPr>
          <p:nvPr>
            <p:ph type="pic" sz="quarter" idx="12"/>
          </p:nvPr>
        </p:nvSpPr>
        <p:spPr>
          <a:xfrm>
            <a:off x="827656" y="825429"/>
            <a:ext cx="3256504" cy="5185768"/>
          </a:xfrm>
        </p:spPr>
        <p:txBody>
          <a:bodyPr/>
          <a:lstStyle/>
          <a:p>
            <a:endParaRPr lang="en-US" noProof="0"/>
          </a:p>
        </p:txBody>
      </p:sp>
      <p:pic>
        <p:nvPicPr>
          <p:cNvPr id="6" name="Graphic 5">
            <a:extLst>
              <a:ext uri="{FF2B5EF4-FFF2-40B4-BE49-F238E27FC236}">
                <a16:creationId xmlns:a16="http://schemas.microsoft.com/office/drawing/2014/main" id="{8B760ADB-4AAF-AE4B-91D9-C589F52468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629021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79B522C-C5F8-F641-8E9A-0FCF398CBDE5}"/>
              </a:ext>
            </a:extLst>
          </p:cNvPr>
          <p:cNvSpPr>
            <a:spLocks noGrp="1"/>
          </p:cNvSpPr>
          <p:nvPr>
            <p:ph type="pic" sz="quarter" idx="21"/>
          </p:nvPr>
        </p:nvSpPr>
        <p:spPr>
          <a:xfrm>
            <a:off x="835355" y="1766607"/>
            <a:ext cx="1080000" cy="1080000"/>
          </a:xfrm>
          <a:solidFill>
            <a:schemeClr val="bg1"/>
          </a:solidFill>
        </p:spPr>
        <p:txBody>
          <a:bodyPr/>
          <a:lstStyle/>
          <a:p>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1226917" y="4390612"/>
            <a:ext cx="4686850" cy="320284"/>
          </a:xfrm>
        </p:spPr>
        <p:txBody>
          <a:bodyPr/>
          <a:lstStyle>
            <a:lvl1pPr marL="0" indent="0">
              <a:buNone/>
              <a:defRPr>
                <a:solidFill>
                  <a:schemeClr val="tx1"/>
                </a:solidFill>
              </a:defRPr>
            </a:lvl1pPr>
            <a:lvl2pPr marL="457200" inden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226917" y="2206535"/>
            <a:ext cx="4686850" cy="1744149"/>
          </a:xfrm>
        </p:spPr>
        <p:txBody>
          <a:bodyPr anchor="t"/>
          <a:lstStyle>
            <a:lvl1pPr>
              <a:defRPr sz="2400">
                <a:solidFill>
                  <a:schemeClr val="accent1"/>
                </a:solidFill>
              </a:defRPr>
            </a:lvl1pPr>
          </a:lstStyle>
          <a:p>
            <a:r>
              <a:rPr lang="en-US" noProof="0"/>
              <a:t>Click to edit Master title style</a:t>
            </a:r>
          </a:p>
        </p:txBody>
      </p:sp>
      <p:sp>
        <p:nvSpPr>
          <p:cNvPr id="13" name="Picture Placeholder 2">
            <a:extLst>
              <a:ext uri="{FF2B5EF4-FFF2-40B4-BE49-F238E27FC236}">
                <a16:creationId xmlns:a16="http://schemas.microsoft.com/office/drawing/2014/main" id="{244C13A3-A36B-B142-8A95-3CA93471A067}"/>
              </a:ext>
            </a:extLst>
          </p:cNvPr>
          <p:cNvSpPr>
            <a:spLocks noGrp="1"/>
          </p:cNvSpPr>
          <p:nvPr>
            <p:ph type="pic" sz="quarter" idx="24"/>
          </p:nvPr>
        </p:nvSpPr>
        <p:spPr>
          <a:xfrm>
            <a:off x="6834214" y="1448231"/>
            <a:ext cx="3960000" cy="3960000"/>
          </a:xfrm>
          <a:solidFill>
            <a:schemeClr val="bg1"/>
          </a:solidFill>
        </p:spPr>
        <p:txBody>
          <a:bodyPr/>
          <a:lstStyle/>
          <a:p>
            <a:endParaRPr lang="en-US" noProof="0"/>
          </a:p>
        </p:txBody>
      </p:sp>
      <p:pic>
        <p:nvPicPr>
          <p:cNvPr id="6" name="Graphic 5">
            <a:extLst>
              <a:ext uri="{FF2B5EF4-FFF2-40B4-BE49-F238E27FC236}">
                <a16:creationId xmlns:a16="http://schemas.microsoft.com/office/drawing/2014/main" id="{FC0A8756-08A6-6C4D-8F64-059460B29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749494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C - Case study">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7157" y="0"/>
            <a:ext cx="10517686" cy="3428998"/>
          </a:xfrm>
        </p:spPr>
        <p:txBody>
          <a:bodyPr/>
          <a:lstStyle/>
          <a:p>
            <a:endParaRPr lang="en-US" noProof="0"/>
          </a:p>
        </p:txBody>
      </p:sp>
      <p:sp>
        <p:nvSpPr>
          <p:cNvPr id="17" name="Picture Placeholder 17">
            <a:extLst>
              <a:ext uri="{FF2B5EF4-FFF2-40B4-BE49-F238E27FC236}">
                <a16:creationId xmlns:a16="http://schemas.microsoft.com/office/drawing/2014/main" id="{C6BC9DF7-0AAD-8945-B9B0-099BE23D9E40}"/>
              </a:ext>
            </a:extLst>
          </p:cNvPr>
          <p:cNvSpPr>
            <a:spLocks noGrp="1"/>
          </p:cNvSpPr>
          <p:nvPr>
            <p:ph type="pic" sz="quarter" idx="14"/>
          </p:nvPr>
        </p:nvSpPr>
        <p:spPr>
          <a:xfrm>
            <a:off x="5464995" y="3820128"/>
            <a:ext cx="863084" cy="863084"/>
          </a:xfrm>
        </p:spPr>
        <p:txBody>
          <a:bodyPr/>
          <a:lstStyle/>
          <a:p>
            <a:endParaRPr lang="en-US" noProof="0"/>
          </a:p>
        </p:txBody>
      </p:sp>
      <p:sp>
        <p:nvSpPr>
          <p:cNvPr id="18" name="Picture Placeholder 17">
            <a:extLst>
              <a:ext uri="{FF2B5EF4-FFF2-40B4-BE49-F238E27FC236}">
                <a16:creationId xmlns:a16="http://schemas.microsoft.com/office/drawing/2014/main" id="{B4049C59-78B4-4449-8B78-92DF90EC1364}"/>
              </a:ext>
            </a:extLst>
          </p:cNvPr>
          <p:cNvSpPr>
            <a:spLocks noGrp="1"/>
          </p:cNvSpPr>
          <p:nvPr>
            <p:ph type="pic" sz="quarter" idx="15"/>
          </p:nvPr>
        </p:nvSpPr>
        <p:spPr>
          <a:xfrm>
            <a:off x="7576394" y="3820128"/>
            <a:ext cx="863084" cy="863084"/>
          </a:xfrm>
        </p:spPr>
        <p:txBody>
          <a:bodyPr/>
          <a:lstStyle/>
          <a:p>
            <a:endParaRPr lang="en-US" noProof="0"/>
          </a:p>
        </p:txBody>
      </p:sp>
      <p:sp>
        <p:nvSpPr>
          <p:cNvPr id="19" name="Picture Placeholder 17">
            <a:extLst>
              <a:ext uri="{FF2B5EF4-FFF2-40B4-BE49-F238E27FC236}">
                <a16:creationId xmlns:a16="http://schemas.microsoft.com/office/drawing/2014/main" id="{62EA5619-882D-1F43-AB61-52CF3BD7E3B7}"/>
              </a:ext>
            </a:extLst>
          </p:cNvPr>
          <p:cNvSpPr>
            <a:spLocks noGrp="1"/>
          </p:cNvSpPr>
          <p:nvPr>
            <p:ph type="pic" sz="quarter" idx="16"/>
          </p:nvPr>
        </p:nvSpPr>
        <p:spPr>
          <a:xfrm>
            <a:off x="9682658" y="3820128"/>
            <a:ext cx="863084" cy="863084"/>
          </a:xfrm>
        </p:spPr>
        <p:txBody>
          <a:bodyPr/>
          <a:lstStyle/>
          <a:p>
            <a:endParaRPr lang="en-US" noProof="0"/>
          </a:p>
        </p:txBody>
      </p:sp>
      <p:sp>
        <p:nvSpPr>
          <p:cNvPr id="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5022000" y="4635040"/>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sp>
        <p:nvSpPr>
          <p:cNvPr id="15" name="Text Placeholder 14">
            <a:extLst>
              <a:ext uri="{FF2B5EF4-FFF2-40B4-BE49-F238E27FC236}">
                <a16:creationId xmlns:a16="http://schemas.microsoft.com/office/drawing/2014/main" id="{FA4C660B-D812-5A43-98DE-A99562C0FAED}"/>
              </a:ext>
            </a:extLst>
          </p:cNvPr>
          <p:cNvSpPr>
            <a:spLocks noGrp="1"/>
          </p:cNvSpPr>
          <p:nvPr>
            <p:ph type="body" sz="quarter" idx="12" hasCustomPrompt="1"/>
          </p:nvPr>
        </p:nvSpPr>
        <p:spPr>
          <a:xfrm>
            <a:off x="92448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sp>
        <p:nvSpPr>
          <p:cNvPr id="16" name="Text Placeholder 14">
            <a:extLst>
              <a:ext uri="{FF2B5EF4-FFF2-40B4-BE49-F238E27FC236}">
                <a16:creationId xmlns:a16="http://schemas.microsoft.com/office/drawing/2014/main" id="{2949E553-AAFF-F340-A256-F19C941EEEB2}"/>
              </a:ext>
            </a:extLst>
          </p:cNvPr>
          <p:cNvSpPr>
            <a:spLocks noGrp="1"/>
          </p:cNvSpPr>
          <p:nvPr>
            <p:ph type="body" sz="quarter" idx="13" hasCustomPrompt="1"/>
          </p:nvPr>
        </p:nvSpPr>
        <p:spPr>
          <a:xfrm>
            <a:off x="71334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pic>
        <p:nvPicPr>
          <p:cNvPr id="9" name="Graphic 8">
            <a:extLst>
              <a:ext uri="{FF2B5EF4-FFF2-40B4-BE49-F238E27FC236}">
                <a16:creationId xmlns:a16="http://schemas.microsoft.com/office/drawing/2014/main" id="{77A62B15-A834-FA42-A13A-69DB26FCAB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853861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lvl1pPr algn="ctr">
              <a:defRPr/>
            </a:lvl1pPr>
          </a:lstStyle>
          <a:p>
            <a:r>
              <a:rPr lang="en-US" noProof="0"/>
              <a:t>Click to edit Master title style</a:t>
            </a:r>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hasCustomPrompt="1"/>
          </p:nvPr>
        </p:nvSpPr>
        <p:spPr>
          <a:xfrm>
            <a:off x="4467757"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hasCustomPrompt="1"/>
          </p:nvPr>
        </p:nvSpPr>
        <p:spPr>
          <a:xfrm>
            <a:off x="8097306"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17">
            <a:extLst>
              <a:ext uri="{FF2B5EF4-FFF2-40B4-BE49-F238E27FC236}">
                <a16:creationId xmlns:a16="http://schemas.microsoft.com/office/drawing/2014/main" id="{DD59C399-CE11-044F-9DDD-995ABAF820BC}"/>
              </a:ext>
            </a:extLst>
          </p:cNvPr>
          <p:cNvSpPr>
            <a:spLocks noGrp="1"/>
          </p:cNvSpPr>
          <p:nvPr>
            <p:ph type="pic" sz="quarter" idx="15"/>
          </p:nvPr>
        </p:nvSpPr>
        <p:spPr>
          <a:xfrm>
            <a:off x="4466715" y="1618200"/>
            <a:ext cx="3256484" cy="1810800"/>
          </a:xfrm>
        </p:spPr>
        <p:txBody>
          <a:bodyPr/>
          <a:lstStyle>
            <a:lvl1pPr>
              <a:defRPr>
                <a:solidFill>
                  <a:schemeClr val="tx1"/>
                </a:solidFill>
              </a:defRPr>
            </a:lvl1pPr>
          </a:lstStyle>
          <a:p>
            <a:endParaRPr lang="en-US" noProof="0"/>
          </a:p>
        </p:txBody>
      </p:sp>
      <p:sp>
        <p:nvSpPr>
          <p:cNvPr id="11" name="Picture Placeholder 17">
            <a:extLst>
              <a:ext uri="{FF2B5EF4-FFF2-40B4-BE49-F238E27FC236}">
                <a16:creationId xmlns:a16="http://schemas.microsoft.com/office/drawing/2014/main" id="{18BB15E8-515B-0F4E-B8C1-89900746C8D6}"/>
              </a:ext>
            </a:extLst>
          </p:cNvPr>
          <p:cNvSpPr>
            <a:spLocks noGrp="1"/>
          </p:cNvSpPr>
          <p:nvPr>
            <p:ph type="pic" sz="quarter" idx="16"/>
          </p:nvPr>
        </p:nvSpPr>
        <p:spPr>
          <a:xfrm>
            <a:off x="836115" y="1618200"/>
            <a:ext cx="3256485" cy="1810800"/>
          </a:xfrm>
        </p:spPr>
        <p:txBody>
          <a:bodyPr/>
          <a:lstStyle>
            <a:lvl1pPr>
              <a:defRPr>
                <a:solidFill>
                  <a:schemeClr val="tx1"/>
                </a:solidFill>
              </a:defRPr>
            </a:lvl1pPr>
          </a:lstStyle>
          <a:p>
            <a:endParaRPr lang="en-US" noProof="0"/>
          </a:p>
        </p:txBody>
      </p:sp>
      <p:sp>
        <p:nvSpPr>
          <p:cNvPr id="12" name="Picture Placeholder 17">
            <a:extLst>
              <a:ext uri="{FF2B5EF4-FFF2-40B4-BE49-F238E27FC236}">
                <a16:creationId xmlns:a16="http://schemas.microsoft.com/office/drawing/2014/main" id="{51B73DE6-5865-A04A-8233-82C411F174EE}"/>
              </a:ext>
            </a:extLst>
          </p:cNvPr>
          <p:cNvSpPr>
            <a:spLocks noGrp="1"/>
          </p:cNvSpPr>
          <p:nvPr>
            <p:ph type="pic" sz="quarter" idx="17"/>
          </p:nvPr>
        </p:nvSpPr>
        <p:spPr>
          <a:xfrm>
            <a:off x="8097305" y="1618200"/>
            <a:ext cx="3256485" cy="1810800"/>
          </a:xfrm>
        </p:spPr>
        <p:txBody>
          <a:bodyPr/>
          <a:lstStyle>
            <a:lvl1pPr>
              <a:defRPr>
                <a:solidFill>
                  <a:schemeClr val="tx1"/>
                </a:solidFill>
              </a:defRPr>
            </a:lvl1pPr>
          </a:lstStyle>
          <a:p>
            <a:endParaRPr lang="en-US" noProof="0"/>
          </a:p>
        </p:txBody>
      </p:sp>
      <p:pic>
        <p:nvPicPr>
          <p:cNvPr id="9" name="Graphic 8">
            <a:extLst>
              <a:ext uri="{FF2B5EF4-FFF2-40B4-BE49-F238E27FC236}">
                <a16:creationId xmlns:a16="http://schemas.microsoft.com/office/drawing/2014/main" id="{40F9FF9C-1DB3-4149-9093-5B22638EC8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909035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3711522"/>
            <a:ext cx="2346594" cy="2310361"/>
          </a:xfrm>
        </p:spPr>
        <p:txBody>
          <a:bodyPr/>
          <a:lstStyle/>
          <a:p>
            <a:pPr lvl="0"/>
            <a:r>
              <a:rPr lang="en-US" noProof="0"/>
              <a:t>Edit Master text styles</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3560657" y="3711522"/>
            <a:ext cx="2346594" cy="2310361"/>
          </a:xfrm>
        </p:spPr>
        <p:txBody>
          <a:bodyPr/>
          <a:lstStyle/>
          <a:p>
            <a:pPr lvl="0"/>
            <a:r>
              <a:rPr lang="en-US" noProof="0"/>
              <a:t>Edit Master text styles</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6283837" y="3711522"/>
            <a:ext cx="2346594" cy="2310361"/>
          </a:xfrm>
        </p:spPr>
        <p:txBody>
          <a:bodyPr/>
          <a:lstStyle/>
          <a:p>
            <a:pPr lvl="0"/>
            <a:r>
              <a:rPr lang="en-US" noProof="0"/>
              <a:t>Edit Master text styles</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9007206" y="3711522"/>
            <a:ext cx="2346594" cy="2310361"/>
          </a:xfrm>
        </p:spPr>
        <p:txBody>
          <a:bodyPr/>
          <a:lstStyle/>
          <a:p>
            <a:pPr lvl="0"/>
            <a:r>
              <a:rPr lang="en-US" noProof="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6115" y="825431"/>
            <a:ext cx="10515600" cy="510246"/>
          </a:xfrm>
        </p:spPr>
        <p:txBody>
          <a:bodyPr/>
          <a:lstStyle>
            <a:lvl1pPr algn="ctr">
              <a:defRPr/>
            </a:lvl1pPr>
          </a:lstStyle>
          <a:p>
            <a:r>
              <a:rPr lang="en-US" noProof="0"/>
              <a:t>Click to edit Master title style</a:t>
            </a:r>
          </a:p>
        </p:txBody>
      </p:sp>
      <p:sp>
        <p:nvSpPr>
          <p:cNvPr id="7" name="Picture Placeholder 17">
            <a:extLst>
              <a:ext uri="{FF2B5EF4-FFF2-40B4-BE49-F238E27FC236}">
                <a16:creationId xmlns:a16="http://schemas.microsoft.com/office/drawing/2014/main" id="{7B3CA240-0A48-FC4A-8FA3-93867AC328A3}"/>
              </a:ext>
            </a:extLst>
          </p:cNvPr>
          <p:cNvSpPr>
            <a:spLocks noGrp="1"/>
          </p:cNvSpPr>
          <p:nvPr>
            <p:ph type="pic" sz="quarter" idx="15"/>
          </p:nvPr>
        </p:nvSpPr>
        <p:spPr>
          <a:xfrm>
            <a:off x="836115" y="1618200"/>
            <a:ext cx="2346594" cy="1810800"/>
          </a:xfrm>
        </p:spPr>
        <p:txBody>
          <a:bodyPr/>
          <a:lstStyle>
            <a:lvl1pPr>
              <a:defRPr>
                <a:solidFill>
                  <a:schemeClr val="tx1"/>
                </a:solidFill>
              </a:defRPr>
            </a:lvl1pPr>
          </a:lstStyle>
          <a:p>
            <a:endParaRPr lang="en-US" noProof="0"/>
          </a:p>
        </p:txBody>
      </p:sp>
      <p:sp>
        <p:nvSpPr>
          <p:cNvPr id="8" name="Picture Placeholder 17">
            <a:extLst>
              <a:ext uri="{FF2B5EF4-FFF2-40B4-BE49-F238E27FC236}">
                <a16:creationId xmlns:a16="http://schemas.microsoft.com/office/drawing/2014/main" id="{5E48C867-3679-2246-B508-2690CA47F98E}"/>
              </a:ext>
            </a:extLst>
          </p:cNvPr>
          <p:cNvSpPr>
            <a:spLocks noGrp="1"/>
          </p:cNvSpPr>
          <p:nvPr>
            <p:ph type="pic" sz="quarter" idx="16"/>
          </p:nvPr>
        </p:nvSpPr>
        <p:spPr>
          <a:xfrm>
            <a:off x="3545090" y="1618200"/>
            <a:ext cx="2346594" cy="1810800"/>
          </a:xfrm>
        </p:spPr>
        <p:txBody>
          <a:bodyPr/>
          <a:lstStyle>
            <a:lvl1pPr>
              <a:defRPr>
                <a:solidFill>
                  <a:schemeClr val="tx1"/>
                </a:solidFill>
              </a:defRPr>
            </a:lvl1pPr>
          </a:lstStyle>
          <a:p>
            <a:endParaRPr lang="en-US" noProof="0"/>
          </a:p>
        </p:txBody>
      </p:sp>
      <p:sp>
        <p:nvSpPr>
          <p:cNvPr id="9" name="Picture Placeholder 17">
            <a:extLst>
              <a:ext uri="{FF2B5EF4-FFF2-40B4-BE49-F238E27FC236}">
                <a16:creationId xmlns:a16="http://schemas.microsoft.com/office/drawing/2014/main" id="{9F3CDEAE-12B8-3045-922F-8A5F69133A58}"/>
              </a:ext>
            </a:extLst>
          </p:cNvPr>
          <p:cNvSpPr>
            <a:spLocks noGrp="1"/>
          </p:cNvSpPr>
          <p:nvPr>
            <p:ph type="pic" sz="quarter" idx="17"/>
          </p:nvPr>
        </p:nvSpPr>
        <p:spPr>
          <a:xfrm>
            <a:off x="6254065" y="1618200"/>
            <a:ext cx="2346594" cy="1810800"/>
          </a:xfrm>
        </p:spPr>
        <p:txBody>
          <a:bodyPr/>
          <a:lstStyle>
            <a:lvl1pPr>
              <a:defRPr>
                <a:solidFill>
                  <a:schemeClr val="tx1"/>
                </a:solidFill>
              </a:defRPr>
            </a:lvl1pPr>
          </a:lstStyle>
          <a:p>
            <a:endParaRPr lang="en-US" noProof="0"/>
          </a:p>
        </p:txBody>
      </p:sp>
      <p:sp>
        <p:nvSpPr>
          <p:cNvPr id="10" name="Picture Placeholder 17">
            <a:extLst>
              <a:ext uri="{FF2B5EF4-FFF2-40B4-BE49-F238E27FC236}">
                <a16:creationId xmlns:a16="http://schemas.microsoft.com/office/drawing/2014/main" id="{C3C15711-87E7-664C-B723-C8D26041CA4F}"/>
              </a:ext>
            </a:extLst>
          </p:cNvPr>
          <p:cNvSpPr>
            <a:spLocks noGrp="1"/>
          </p:cNvSpPr>
          <p:nvPr>
            <p:ph type="pic" sz="quarter" idx="18"/>
          </p:nvPr>
        </p:nvSpPr>
        <p:spPr>
          <a:xfrm>
            <a:off x="8963040" y="1618200"/>
            <a:ext cx="2346594" cy="1810800"/>
          </a:xfrm>
        </p:spPr>
        <p:txBody>
          <a:bodyPr/>
          <a:lstStyle>
            <a:lvl1pPr>
              <a:defRPr>
                <a:solidFill>
                  <a:schemeClr val="tx1"/>
                </a:solidFill>
              </a:defRPr>
            </a:lvl1pPr>
          </a:lstStyle>
          <a:p>
            <a:endParaRPr lang="en-US" noProof="0"/>
          </a:p>
        </p:txBody>
      </p:sp>
      <p:pic>
        <p:nvPicPr>
          <p:cNvPr id="11" name="Graphic 10">
            <a:extLst>
              <a:ext uri="{FF2B5EF4-FFF2-40B4-BE49-F238E27FC236}">
                <a16:creationId xmlns:a16="http://schemas.microsoft.com/office/drawing/2014/main" id="{116342F4-B3B3-944A-860E-8356403649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2915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B">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410967B-8303-9844-BD56-4CCB9CB718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613204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llar - Benefi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AA30BCB-1143-9D4C-B369-F35EC44BDB02}"/>
              </a:ext>
            </a:extLst>
          </p:cNvPr>
          <p:cNvSpPr/>
          <p:nvPr userDrawn="1"/>
        </p:nvSpPr>
        <p:spPr>
          <a:xfrm>
            <a:off x="0" y="-69"/>
            <a:ext cx="12191999" cy="4151739"/>
          </a:xfrm>
          <a:prstGeom prst="rect">
            <a:avLst/>
          </a:prstGeom>
          <a:blipFill>
            <a:blip r:embed="rId2"/>
            <a:srcRect/>
            <a:stretch>
              <a:fillRect t="2" b="-65186"/>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971530" y="1612413"/>
            <a:ext cx="4380184" cy="2539395"/>
          </a:xfrm>
        </p:spPr>
        <p:txBody>
          <a:bodyPr/>
          <a:lstStyle>
            <a:lvl1pPr>
              <a:defRPr>
                <a:solidFill>
                  <a:schemeClr val="bg1"/>
                </a:solidFill>
              </a:defRPr>
            </a:lvl1pPr>
            <a:lvl2pPr>
              <a:defRPr>
                <a:solidFill>
                  <a:schemeClr val="bg1"/>
                </a:solidFill>
              </a:defRPr>
            </a:lvl2pPr>
          </a:lstStyle>
          <a:p>
            <a:pPr lvl="0"/>
            <a:r>
              <a:rPr lang="en-US" noProof="0"/>
              <a:t>Edit Master text styles</a:t>
            </a:r>
          </a:p>
          <a:p>
            <a:pPr lvl="1"/>
            <a:r>
              <a:rPr lang="en-US" noProof="0"/>
              <a:t>Second level</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836115" y="4633711"/>
            <a:ext cx="3254867" cy="1388173"/>
          </a:xfrm>
        </p:spPr>
        <p:txBody>
          <a:bodyPr/>
          <a:lstStyle/>
          <a:p>
            <a:pPr lvl="0"/>
            <a:r>
              <a:rPr lang="en-US" noProof="0"/>
              <a:t>Edit Master text styles</a:t>
            </a:r>
          </a:p>
          <a:p>
            <a:pPr lvl="1"/>
            <a:r>
              <a:rPr lang="en-US" noProof="0"/>
              <a:t>Second level</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4469842" y="4633752"/>
            <a:ext cx="3254400" cy="1388132"/>
          </a:xfrm>
        </p:spPr>
        <p:txBody>
          <a:bodyPr/>
          <a:lstStyle>
            <a:lvl3pPr marL="914400" indent="0">
              <a:buNone/>
              <a:defRPr/>
            </a:lvl3pPr>
          </a:lstStyle>
          <a:p>
            <a:pPr lvl="0"/>
            <a:r>
              <a:rPr lang="en-US" noProof="0"/>
              <a:t>Edit Master text styles</a:t>
            </a:r>
          </a:p>
          <a:p>
            <a:pPr lvl="1"/>
            <a:r>
              <a:rPr lang="en-US" noProof="0"/>
              <a:t>Second level</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8096400" y="4633752"/>
            <a:ext cx="3254400" cy="1388132"/>
          </a:xfrm>
        </p:spPr>
        <p:txBody>
          <a:bodyPr/>
          <a:lstStyle/>
          <a:p>
            <a:pPr lvl="0"/>
            <a:r>
              <a:rPr lang="en-US" noProof="0"/>
              <a:t>Edit Master text styles</a:t>
            </a:r>
          </a:p>
          <a:p>
            <a:pPr lvl="1"/>
            <a:r>
              <a:rPr lang="en-US" noProof="0"/>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971531" y="825431"/>
            <a:ext cx="4380183" cy="510246"/>
          </a:xfrm>
        </p:spPr>
        <p:txBody>
          <a:bodyPr/>
          <a:lstStyle>
            <a:lvl1pPr>
              <a:defRPr>
                <a:solidFill>
                  <a:schemeClr val="bg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
        <p:nvSpPr>
          <p:cNvPr id="22" name="Picture Placeholder 17">
            <a:extLst>
              <a:ext uri="{FF2B5EF4-FFF2-40B4-BE49-F238E27FC236}">
                <a16:creationId xmlns:a16="http://schemas.microsoft.com/office/drawing/2014/main" id="{C1FF4BDF-91B1-3C42-ABAD-3F8CD0443BCA}"/>
              </a:ext>
            </a:extLst>
          </p:cNvPr>
          <p:cNvSpPr>
            <a:spLocks noGrp="1"/>
          </p:cNvSpPr>
          <p:nvPr>
            <p:ph type="pic" sz="quarter" idx="15"/>
          </p:nvPr>
        </p:nvSpPr>
        <p:spPr>
          <a:xfrm>
            <a:off x="836115" y="825430"/>
            <a:ext cx="5071136" cy="3326309"/>
          </a:xfrm>
        </p:spPr>
        <p:txBody>
          <a:bodyPr/>
          <a:lstStyle>
            <a:lvl1pPr>
              <a:defRPr>
                <a:solidFill>
                  <a:schemeClr val="tx1"/>
                </a:solidFill>
              </a:defRPr>
            </a:lvl1pPr>
          </a:lstStyle>
          <a:p>
            <a:endParaRPr lang="en-US" noProof="0"/>
          </a:p>
        </p:txBody>
      </p:sp>
      <p:sp>
        <p:nvSpPr>
          <p:cNvPr id="23" name="Picture Placeholder 17">
            <a:extLst>
              <a:ext uri="{FF2B5EF4-FFF2-40B4-BE49-F238E27FC236}">
                <a16:creationId xmlns:a16="http://schemas.microsoft.com/office/drawing/2014/main" id="{C4807A36-2030-9449-9645-0DCD7A35418E}"/>
              </a:ext>
            </a:extLst>
          </p:cNvPr>
          <p:cNvSpPr>
            <a:spLocks noGrp="1"/>
          </p:cNvSpPr>
          <p:nvPr>
            <p:ph type="pic" sz="quarter" idx="16"/>
          </p:nvPr>
        </p:nvSpPr>
        <p:spPr>
          <a:xfrm>
            <a:off x="6249600" y="1130400"/>
            <a:ext cx="723599" cy="723599"/>
          </a:xfrm>
        </p:spPr>
        <p:txBody>
          <a:bodyPr/>
          <a:lstStyle>
            <a:lvl1pPr>
              <a:defRPr>
                <a:solidFill>
                  <a:schemeClr val="tx1"/>
                </a:solidFill>
              </a:defRPr>
            </a:lvl1pPr>
          </a:lstStyle>
          <a:p>
            <a:endParaRPr lang="en-US" noProof="0"/>
          </a:p>
        </p:txBody>
      </p:sp>
    </p:spTree>
    <p:extLst>
      <p:ext uri="{BB962C8B-B14F-4D97-AF65-F5344CB8AC3E}">
        <p14:creationId xmlns:p14="http://schemas.microsoft.com/office/powerpoint/2010/main" val="3482769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524147" y="825431"/>
            <a:ext cx="3931201" cy="5195858"/>
          </a:xfrm>
        </p:spPr>
        <p:txBody>
          <a:bodyPr/>
          <a:lstStyle>
            <a:lvl1pPr>
              <a:defRPr>
                <a:solidFill>
                  <a:schemeClr val="bg1"/>
                </a:solidFill>
              </a:defRPr>
            </a:lvl1pPr>
          </a:lstStyle>
          <a:p>
            <a:r>
              <a:rPr lang="en-US" noProof="0"/>
              <a:t>Click to edit Master title style</a:t>
            </a:r>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053518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760191" y="825431"/>
            <a:ext cx="3931201" cy="5195858"/>
          </a:xfrm>
        </p:spPr>
        <p:txBody>
          <a:bodyPr/>
          <a:lstStyle>
            <a:lvl1pPr>
              <a:defRPr>
                <a:solidFill>
                  <a:schemeClr val="bg1"/>
                </a:solidFill>
              </a:defRPr>
            </a:lvl1pPr>
          </a:lstStyle>
          <a:p>
            <a:r>
              <a:rPr lang="en-US" noProof="0"/>
              <a:t>Click to edit Master title style</a:t>
            </a:r>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17931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524147" y="825431"/>
            <a:ext cx="3931201" cy="918701"/>
          </a:xfrm>
        </p:spPr>
        <p:txBody>
          <a:bodyPr/>
          <a:lstStyle>
            <a:lvl1pPr>
              <a:defRPr>
                <a:solidFill>
                  <a:schemeClr val="bg1"/>
                </a:solidFill>
              </a:defRPr>
            </a:lvl1pPr>
          </a:lstStyle>
          <a:p>
            <a:r>
              <a:rPr lang="en-US" noProof="0"/>
              <a:t>Click to edit Master title style</a:t>
            </a:r>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4" name="Picture Placeholder 2">
            <a:extLst>
              <a:ext uri="{FF2B5EF4-FFF2-40B4-BE49-F238E27FC236}">
                <a16:creationId xmlns:a16="http://schemas.microsoft.com/office/drawing/2014/main" id="{88B779C4-0A32-7E43-8031-11DA9971DE1A}"/>
              </a:ext>
            </a:extLst>
          </p:cNvPr>
          <p:cNvSpPr>
            <a:spLocks noGrp="1"/>
          </p:cNvSpPr>
          <p:nvPr>
            <p:ph type="pic" sz="quarter" idx="16"/>
          </p:nvPr>
        </p:nvSpPr>
        <p:spPr>
          <a:xfrm>
            <a:off x="5836869" y="1519241"/>
            <a:ext cx="5516931" cy="3808238"/>
          </a:xfrm>
          <a:noFill/>
        </p:spPr>
        <p:txBody>
          <a:bodyPr/>
          <a:lstStyle/>
          <a:p>
            <a:endParaRPr lang="en-US" noProof="0"/>
          </a:p>
        </p:txBody>
      </p:sp>
      <p:sp>
        <p:nvSpPr>
          <p:cNvPr id="10" name="Text Placeholder 15">
            <a:extLst>
              <a:ext uri="{FF2B5EF4-FFF2-40B4-BE49-F238E27FC236}">
                <a16:creationId xmlns:a16="http://schemas.microsoft.com/office/drawing/2014/main" id="{56FFDE4B-C7D0-C646-BBDF-B94FBC4D973F}"/>
              </a:ext>
            </a:extLst>
          </p:cNvPr>
          <p:cNvSpPr>
            <a:spLocks noGrp="1"/>
          </p:cNvSpPr>
          <p:nvPr>
            <p:ph type="body" sz="quarter" idx="10" hasCustomPrompt="1"/>
          </p:nvPr>
        </p:nvSpPr>
        <p:spPr>
          <a:xfrm>
            <a:off x="1524147"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Tree>
    <p:extLst>
      <p:ext uri="{BB962C8B-B14F-4D97-AF65-F5344CB8AC3E}">
        <p14:creationId xmlns:p14="http://schemas.microsoft.com/office/powerpoint/2010/main" val="2123936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760191" y="825431"/>
            <a:ext cx="3931201" cy="918701"/>
          </a:xfrm>
        </p:spPr>
        <p:txBody>
          <a:bodyPr/>
          <a:lstStyle>
            <a:lvl1pPr>
              <a:defRPr>
                <a:solidFill>
                  <a:schemeClr val="bg1"/>
                </a:solidFill>
              </a:defRPr>
            </a:lvl1pPr>
          </a:lstStyle>
          <a:p>
            <a:r>
              <a:rPr lang="en-US" noProof="0"/>
              <a:t>Click to edit Master title style</a:t>
            </a:r>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5" name="Picture Placeholder 2">
            <a:extLst>
              <a:ext uri="{FF2B5EF4-FFF2-40B4-BE49-F238E27FC236}">
                <a16:creationId xmlns:a16="http://schemas.microsoft.com/office/drawing/2014/main" id="{ACFE35A6-068F-C94C-83CA-1959614AE44A}"/>
              </a:ext>
            </a:extLst>
          </p:cNvPr>
          <p:cNvSpPr>
            <a:spLocks noGrp="1"/>
          </p:cNvSpPr>
          <p:nvPr>
            <p:ph type="pic" sz="quarter" idx="16"/>
          </p:nvPr>
        </p:nvSpPr>
        <p:spPr>
          <a:xfrm>
            <a:off x="827656" y="1519241"/>
            <a:ext cx="5551013" cy="3808238"/>
          </a:xfrm>
          <a:noFill/>
        </p:spPr>
        <p:txBody>
          <a:bodyPr/>
          <a:lstStyle/>
          <a:p>
            <a:endParaRPr lang="en-US" noProof="0"/>
          </a:p>
        </p:txBody>
      </p:sp>
      <p:sp>
        <p:nvSpPr>
          <p:cNvPr id="11" name="Text Placeholder 15">
            <a:extLst>
              <a:ext uri="{FF2B5EF4-FFF2-40B4-BE49-F238E27FC236}">
                <a16:creationId xmlns:a16="http://schemas.microsoft.com/office/drawing/2014/main" id="{F94536D2-4195-A64F-8832-EADD059E50DB}"/>
              </a:ext>
            </a:extLst>
          </p:cNvPr>
          <p:cNvSpPr>
            <a:spLocks noGrp="1"/>
          </p:cNvSpPr>
          <p:nvPr>
            <p:ph type="body" sz="quarter" idx="10" hasCustomPrompt="1"/>
          </p:nvPr>
        </p:nvSpPr>
        <p:spPr>
          <a:xfrm>
            <a:off x="6760191"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Tree>
    <p:extLst>
      <p:ext uri="{BB962C8B-B14F-4D97-AF65-F5344CB8AC3E}">
        <p14:creationId xmlns:p14="http://schemas.microsoft.com/office/powerpoint/2010/main" val="2514941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ient overview">
    <p:bg>
      <p:bgPr>
        <a:solidFill>
          <a:schemeClr val="accent6"/>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C283623E-D43A-D949-BB70-A7BD5B64EE25}"/>
              </a:ext>
            </a:extLst>
          </p:cNvPr>
          <p:cNvSpPr/>
          <p:nvPr userDrawn="1"/>
        </p:nvSpPr>
        <p:spPr>
          <a:xfrm>
            <a:off x="836114" y="1628774"/>
            <a:ext cx="10519200" cy="4393637"/>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7" name="Picture Placeholder 2">
            <a:extLst>
              <a:ext uri="{FF2B5EF4-FFF2-40B4-BE49-F238E27FC236}">
                <a16:creationId xmlns:a16="http://schemas.microsoft.com/office/drawing/2014/main" id="{62EC2680-80C1-084C-B05A-6A4F0A7B345B}"/>
              </a:ext>
            </a:extLst>
          </p:cNvPr>
          <p:cNvSpPr>
            <a:spLocks noGrp="1"/>
          </p:cNvSpPr>
          <p:nvPr>
            <p:ph type="pic" sz="quarter" idx="28"/>
          </p:nvPr>
        </p:nvSpPr>
        <p:spPr>
          <a:xfrm>
            <a:off x="1526400" y="4644000"/>
            <a:ext cx="957600" cy="698400"/>
          </a:xfrm>
          <a:solidFill>
            <a:schemeClr val="bg1"/>
          </a:solidFill>
        </p:spPr>
        <p:txBody>
          <a:bodyPr/>
          <a:lstStyle>
            <a:lvl1pPr marL="0" indent="0">
              <a:buNone/>
              <a:defRPr/>
            </a:lvl1pPr>
          </a:lstStyle>
          <a:p>
            <a:endParaRPr lang="en-US" noProof="0"/>
          </a:p>
        </p:txBody>
      </p:sp>
      <p:sp>
        <p:nvSpPr>
          <p:cNvPr id="39" name="Picture Placeholder 2">
            <a:extLst>
              <a:ext uri="{FF2B5EF4-FFF2-40B4-BE49-F238E27FC236}">
                <a16:creationId xmlns:a16="http://schemas.microsoft.com/office/drawing/2014/main" id="{92AEC2F5-106F-8B4C-90EC-7E78E92CA2DE}"/>
              </a:ext>
            </a:extLst>
          </p:cNvPr>
          <p:cNvSpPr>
            <a:spLocks noGrp="1"/>
          </p:cNvSpPr>
          <p:nvPr>
            <p:ph type="pic" sz="quarter" idx="29"/>
          </p:nvPr>
        </p:nvSpPr>
        <p:spPr>
          <a:xfrm>
            <a:off x="3160800" y="4644000"/>
            <a:ext cx="957600" cy="698400"/>
          </a:xfrm>
          <a:solidFill>
            <a:schemeClr val="bg1"/>
          </a:solidFill>
        </p:spPr>
        <p:txBody>
          <a:bodyPr/>
          <a:lstStyle>
            <a:lvl1pPr marL="0" indent="0">
              <a:buNone/>
              <a:defRPr/>
            </a:lvl1pPr>
          </a:lstStyle>
          <a:p>
            <a:endParaRPr lang="en-US" noProof="0"/>
          </a:p>
        </p:txBody>
      </p:sp>
      <p:sp>
        <p:nvSpPr>
          <p:cNvPr id="40" name="Picture Placeholder 2">
            <a:extLst>
              <a:ext uri="{FF2B5EF4-FFF2-40B4-BE49-F238E27FC236}">
                <a16:creationId xmlns:a16="http://schemas.microsoft.com/office/drawing/2014/main" id="{A3F9A37F-DF41-704C-9130-F32825B22E3A}"/>
              </a:ext>
            </a:extLst>
          </p:cNvPr>
          <p:cNvSpPr>
            <a:spLocks noGrp="1"/>
          </p:cNvSpPr>
          <p:nvPr>
            <p:ph type="pic" sz="quarter" idx="30"/>
          </p:nvPr>
        </p:nvSpPr>
        <p:spPr>
          <a:xfrm>
            <a:off x="4798800" y="4644000"/>
            <a:ext cx="957600" cy="698400"/>
          </a:xfrm>
          <a:solidFill>
            <a:schemeClr val="bg1"/>
          </a:solidFill>
        </p:spPr>
        <p:txBody>
          <a:bodyPr/>
          <a:lstStyle>
            <a:lvl1pPr marL="0" indent="0">
              <a:buNone/>
              <a:defRPr/>
            </a:lvl1pPr>
          </a:lstStyle>
          <a:p>
            <a:endParaRPr lang="en-US" noProof="0"/>
          </a:p>
        </p:txBody>
      </p:sp>
      <p:sp>
        <p:nvSpPr>
          <p:cNvPr id="41" name="Picture Placeholder 2">
            <a:extLst>
              <a:ext uri="{FF2B5EF4-FFF2-40B4-BE49-F238E27FC236}">
                <a16:creationId xmlns:a16="http://schemas.microsoft.com/office/drawing/2014/main" id="{077C96B8-B861-184F-8235-D1D96FE64B00}"/>
              </a:ext>
            </a:extLst>
          </p:cNvPr>
          <p:cNvSpPr>
            <a:spLocks noGrp="1"/>
          </p:cNvSpPr>
          <p:nvPr>
            <p:ph type="pic" sz="quarter" idx="31"/>
          </p:nvPr>
        </p:nvSpPr>
        <p:spPr>
          <a:xfrm>
            <a:off x="6433200" y="4644000"/>
            <a:ext cx="957600" cy="698400"/>
          </a:xfrm>
          <a:solidFill>
            <a:schemeClr val="bg1"/>
          </a:solidFill>
        </p:spPr>
        <p:txBody>
          <a:bodyPr/>
          <a:lstStyle>
            <a:lvl1pPr marL="0" indent="0">
              <a:buNone/>
              <a:defRPr/>
            </a:lvl1pPr>
          </a:lstStyle>
          <a:p>
            <a:endParaRPr lang="en-US" noProof="0"/>
          </a:p>
        </p:txBody>
      </p:sp>
      <p:sp>
        <p:nvSpPr>
          <p:cNvPr id="42" name="Picture Placeholder 2">
            <a:extLst>
              <a:ext uri="{FF2B5EF4-FFF2-40B4-BE49-F238E27FC236}">
                <a16:creationId xmlns:a16="http://schemas.microsoft.com/office/drawing/2014/main" id="{A49F1392-EF88-1D4D-BBA0-DEEE5DF09288}"/>
              </a:ext>
            </a:extLst>
          </p:cNvPr>
          <p:cNvSpPr>
            <a:spLocks noGrp="1"/>
          </p:cNvSpPr>
          <p:nvPr>
            <p:ph type="pic" sz="quarter" idx="32"/>
          </p:nvPr>
        </p:nvSpPr>
        <p:spPr>
          <a:xfrm>
            <a:off x="8071200" y="4644000"/>
            <a:ext cx="957600" cy="698400"/>
          </a:xfrm>
          <a:solidFill>
            <a:schemeClr val="bg1"/>
          </a:solidFill>
        </p:spPr>
        <p:txBody>
          <a:bodyPr/>
          <a:lstStyle>
            <a:lvl1pPr marL="0" indent="0">
              <a:buNone/>
              <a:defRPr/>
            </a:lvl1pPr>
          </a:lstStyle>
          <a:p>
            <a:endParaRPr lang="en-US" noProof="0"/>
          </a:p>
        </p:txBody>
      </p:sp>
      <p:sp>
        <p:nvSpPr>
          <p:cNvPr id="43" name="Picture Placeholder 2">
            <a:extLst>
              <a:ext uri="{FF2B5EF4-FFF2-40B4-BE49-F238E27FC236}">
                <a16:creationId xmlns:a16="http://schemas.microsoft.com/office/drawing/2014/main" id="{98253103-B460-8449-974D-55C20EF105C4}"/>
              </a:ext>
            </a:extLst>
          </p:cNvPr>
          <p:cNvSpPr>
            <a:spLocks noGrp="1"/>
          </p:cNvSpPr>
          <p:nvPr>
            <p:ph type="pic" sz="quarter" idx="33"/>
          </p:nvPr>
        </p:nvSpPr>
        <p:spPr>
          <a:xfrm>
            <a:off x="9705600" y="4644000"/>
            <a:ext cx="957600" cy="698400"/>
          </a:xfrm>
          <a:solidFill>
            <a:schemeClr val="bg1"/>
          </a:solidFill>
        </p:spPr>
        <p:txBody>
          <a:bodyPr/>
          <a:lstStyle>
            <a:lvl1pPr marL="0" indent="0">
              <a:buNone/>
              <a:defRPr/>
            </a:lvl1pPr>
          </a:lstStyle>
          <a:p>
            <a:endParaRPr lang="en-US" noProof="0"/>
          </a:p>
        </p:txBody>
      </p:sp>
      <p:sp>
        <p:nvSpPr>
          <p:cNvPr id="44" name="Picture Placeholder 2">
            <a:extLst>
              <a:ext uri="{FF2B5EF4-FFF2-40B4-BE49-F238E27FC236}">
                <a16:creationId xmlns:a16="http://schemas.microsoft.com/office/drawing/2014/main" id="{E19D8AD1-3E67-7345-B46E-CE8FFCAE0A2F}"/>
              </a:ext>
            </a:extLst>
          </p:cNvPr>
          <p:cNvSpPr>
            <a:spLocks noGrp="1"/>
          </p:cNvSpPr>
          <p:nvPr>
            <p:ph type="pic" sz="quarter" idx="16"/>
          </p:nvPr>
        </p:nvSpPr>
        <p:spPr>
          <a:xfrm>
            <a:off x="1526400" y="2308786"/>
            <a:ext cx="957600" cy="698400"/>
          </a:xfrm>
          <a:solidFill>
            <a:schemeClr val="bg1"/>
          </a:solidFill>
        </p:spPr>
        <p:txBody>
          <a:bodyPr/>
          <a:lstStyle>
            <a:lvl1pPr marL="0" indent="0">
              <a:buNone/>
              <a:defRPr/>
            </a:lvl1pPr>
          </a:lstStyle>
          <a:p>
            <a:endParaRPr lang="en-US" noProof="0"/>
          </a:p>
        </p:txBody>
      </p:sp>
      <p:sp>
        <p:nvSpPr>
          <p:cNvPr id="45" name="Picture Placeholder 2">
            <a:extLst>
              <a:ext uri="{FF2B5EF4-FFF2-40B4-BE49-F238E27FC236}">
                <a16:creationId xmlns:a16="http://schemas.microsoft.com/office/drawing/2014/main" id="{96D269AE-0456-0C46-B989-FEDC807C7F98}"/>
              </a:ext>
            </a:extLst>
          </p:cNvPr>
          <p:cNvSpPr>
            <a:spLocks noGrp="1"/>
          </p:cNvSpPr>
          <p:nvPr>
            <p:ph type="pic" sz="quarter" idx="17"/>
          </p:nvPr>
        </p:nvSpPr>
        <p:spPr>
          <a:xfrm>
            <a:off x="3160800" y="2308786"/>
            <a:ext cx="957600" cy="698400"/>
          </a:xfrm>
          <a:solidFill>
            <a:schemeClr val="bg1"/>
          </a:solidFill>
        </p:spPr>
        <p:txBody>
          <a:bodyPr/>
          <a:lstStyle>
            <a:lvl1pPr marL="0" indent="0">
              <a:buNone/>
              <a:defRPr/>
            </a:lvl1pPr>
          </a:lstStyle>
          <a:p>
            <a:endParaRPr lang="en-US" noProof="0"/>
          </a:p>
        </p:txBody>
      </p:sp>
      <p:sp>
        <p:nvSpPr>
          <p:cNvPr id="46" name="Picture Placeholder 2">
            <a:extLst>
              <a:ext uri="{FF2B5EF4-FFF2-40B4-BE49-F238E27FC236}">
                <a16:creationId xmlns:a16="http://schemas.microsoft.com/office/drawing/2014/main" id="{B76A793B-9E03-6C4F-A99B-6757E4591B25}"/>
              </a:ext>
            </a:extLst>
          </p:cNvPr>
          <p:cNvSpPr>
            <a:spLocks noGrp="1"/>
          </p:cNvSpPr>
          <p:nvPr>
            <p:ph type="pic" sz="quarter" idx="18"/>
          </p:nvPr>
        </p:nvSpPr>
        <p:spPr>
          <a:xfrm>
            <a:off x="4798800" y="2308786"/>
            <a:ext cx="957600" cy="698400"/>
          </a:xfrm>
          <a:solidFill>
            <a:schemeClr val="bg1"/>
          </a:solidFill>
        </p:spPr>
        <p:txBody>
          <a:bodyPr/>
          <a:lstStyle>
            <a:lvl1pPr marL="0" indent="0">
              <a:buNone/>
              <a:defRPr/>
            </a:lvl1pPr>
          </a:lstStyle>
          <a:p>
            <a:endParaRPr lang="en-US" noProof="0"/>
          </a:p>
        </p:txBody>
      </p:sp>
      <p:sp>
        <p:nvSpPr>
          <p:cNvPr id="47" name="Picture Placeholder 2">
            <a:extLst>
              <a:ext uri="{FF2B5EF4-FFF2-40B4-BE49-F238E27FC236}">
                <a16:creationId xmlns:a16="http://schemas.microsoft.com/office/drawing/2014/main" id="{A144D6C5-957D-2C42-888E-8268A18648AA}"/>
              </a:ext>
            </a:extLst>
          </p:cNvPr>
          <p:cNvSpPr>
            <a:spLocks noGrp="1"/>
          </p:cNvSpPr>
          <p:nvPr>
            <p:ph type="pic" sz="quarter" idx="19"/>
          </p:nvPr>
        </p:nvSpPr>
        <p:spPr>
          <a:xfrm>
            <a:off x="6433200" y="2308786"/>
            <a:ext cx="957600" cy="698400"/>
          </a:xfrm>
          <a:solidFill>
            <a:schemeClr val="bg1"/>
          </a:solidFill>
        </p:spPr>
        <p:txBody>
          <a:bodyPr/>
          <a:lstStyle>
            <a:lvl1pPr marL="0" indent="0">
              <a:buNone/>
              <a:defRPr/>
            </a:lvl1pPr>
          </a:lstStyle>
          <a:p>
            <a:endParaRPr lang="en-US" noProof="0"/>
          </a:p>
        </p:txBody>
      </p:sp>
      <p:sp>
        <p:nvSpPr>
          <p:cNvPr id="48" name="Picture Placeholder 2">
            <a:extLst>
              <a:ext uri="{FF2B5EF4-FFF2-40B4-BE49-F238E27FC236}">
                <a16:creationId xmlns:a16="http://schemas.microsoft.com/office/drawing/2014/main" id="{A551145F-2C79-3A4A-88E4-A3A666321FE4}"/>
              </a:ext>
            </a:extLst>
          </p:cNvPr>
          <p:cNvSpPr>
            <a:spLocks noGrp="1"/>
          </p:cNvSpPr>
          <p:nvPr>
            <p:ph type="pic" sz="quarter" idx="20"/>
          </p:nvPr>
        </p:nvSpPr>
        <p:spPr>
          <a:xfrm>
            <a:off x="8071200" y="2308786"/>
            <a:ext cx="957600" cy="698400"/>
          </a:xfrm>
          <a:solidFill>
            <a:schemeClr val="bg1"/>
          </a:solidFill>
        </p:spPr>
        <p:txBody>
          <a:bodyPr/>
          <a:lstStyle>
            <a:lvl1pPr marL="0" indent="0">
              <a:buNone/>
              <a:defRPr/>
            </a:lvl1pPr>
          </a:lstStyle>
          <a:p>
            <a:endParaRPr lang="en-US" noProof="0"/>
          </a:p>
        </p:txBody>
      </p:sp>
      <p:sp>
        <p:nvSpPr>
          <p:cNvPr id="49" name="Picture Placeholder 2">
            <a:extLst>
              <a:ext uri="{FF2B5EF4-FFF2-40B4-BE49-F238E27FC236}">
                <a16:creationId xmlns:a16="http://schemas.microsoft.com/office/drawing/2014/main" id="{43D5F677-284E-6F45-83C4-CB0B879E674C}"/>
              </a:ext>
            </a:extLst>
          </p:cNvPr>
          <p:cNvSpPr>
            <a:spLocks noGrp="1"/>
          </p:cNvSpPr>
          <p:nvPr>
            <p:ph type="pic" sz="quarter" idx="21"/>
          </p:nvPr>
        </p:nvSpPr>
        <p:spPr>
          <a:xfrm>
            <a:off x="9705600" y="2308786"/>
            <a:ext cx="957600" cy="698400"/>
          </a:xfrm>
          <a:solidFill>
            <a:schemeClr val="bg1"/>
          </a:solidFill>
        </p:spPr>
        <p:txBody>
          <a:bodyPr/>
          <a:lstStyle>
            <a:lvl1pPr marL="0" indent="0">
              <a:buNone/>
              <a:defRPr/>
            </a:lvl1pPr>
          </a:lstStyle>
          <a:p>
            <a:endParaRPr lang="en-US" noProof="0"/>
          </a:p>
        </p:txBody>
      </p:sp>
      <p:sp>
        <p:nvSpPr>
          <p:cNvPr id="50" name="Picture Placeholder 2">
            <a:extLst>
              <a:ext uri="{FF2B5EF4-FFF2-40B4-BE49-F238E27FC236}">
                <a16:creationId xmlns:a16="http://schemas.microsoft.com/office/drawing/2014/main" id="{F063E362-E6DE-784E-AA79-4C7B5872100E}"/>
              </a:ext>
            </a:extLst>
          </p:cNvPr>
          <p:cNvSpPr>
            <a:spLocks noGrp="1"/>
          </p:cNvSpPr>
          <p:nvPr>
            <p:ph type="pic" sz="quarter" idx="22"/>
          </p:nvPr>
        </p:nvSpPr>
        <p:spPr>
          <a:xfrm>
            <a:off x="1526400" y="3504968"/>
            <a:ext cx="957600" cy="698400"/>
          </a:xfrm>
          <a:solidFill>
            <a:schemeClr val="bg1"/>
          </a:solidFill>
        </p:spPr>
        <p:txBody>
          <a:bodyPr/>
          <a:lstStyle>
            <a:lvl1pPr marL="0" indent="0">
              <a:buNone/>
              <a:defRPr/>
            </a:lvl1pPr>
          </a:lstStyle>
          <a:p>
            <a:endParaRPr lang="en-US" noProof="0"/>
          </a:p>
        </p:txBody>
      </p:sp>
      <p:sp>
        <p:nvSpPr>
          <p:cNvPr id="51" name="Picture Placeholder 2">
            <a:extLst>
              <a:ext uri="{FF2B5EF4-FFF2-40B4-BE49-F238E27FC236}">
                <a16:creationId xmlns:a16="http://schemas.microsoft.com/office/drawing/2014/main" id="{BE1C11AB-7C09-CE45-BFBA-7AB43F867148}"/>
              </a:ext>
            </a:extLst>
          </p:cNvPr>
          <p:cNvSpPr>
            <a:spLocks noGrp="1"/>
          </p:cNvSpPr>
          <p:nvPr>
            <p:ph type="pic" sz="quarter" idx="23"/>
          </p:nvPr>
        </p:nvSpPr>
        <p:spPr>
          <a:xfrm>
            <a:off x="3160800" y="3504968"/>
            <a:ext cx="957600" cy="698400"/>
          </a:xfrm>
          <a:solidFill>
            <a:schemeClr val="bg1"/>
          </a:solidFill>
        </p:spPr>
        <p:txBody>
          <a:bodyPr/>
          <a:lstStyle>
            <a:lvl1pPr marL="0" indent="0">
              <a:buNone/>
              <a:defRPr/>
            </a:lvl1pPr>
          </a:lstStyle>
          <a:p>
            <a:endParaRPr lang="en-US" noProof="0"/>
          </a:p>
        </p:txBody>
      </p:sp>
      <p:sp>
        <p:nvSpPr>
          <p:cNvPr id="52" name="Picture Placeholder 2">
            <a:extLst>
              <a:ext uri="{FF2B5EF4-FFF2-40B4-BE49-F238E27FC236}">
                <a16:creationId xmlns:a16="http://schemas.microsoft.com/office/drawing/2014/main" id="{E8203B6D-468A-9948-B93A-D85BC67FBF23}"/>
              </a:ext>
            </a:extLst>
          </p:cNvPr>
          <p:cNvSpPr>
            <a:spLocks noGrp="1"/>
          </p:cNvSpPr>
          <p:nvPr>
            <p:ph type="pic" sz="quarter" idx="24"/>
          </p:nvPr>
        </p:nvSpPr>
        <p:spPr>
          <a:xfrm>
            <a:off x="4798800" y="3504968"/>
            <a:ext cx="957600" cy="698400"/>
          </a:xfrm>
          <a:solidFill>
            <a:schemeClr val="bg1"/>
          </a:solidFill>
        </p:spPr>
        <p:txBody>
          <a:bodyPr/>
          <a:lstStyle>
            <a:lvl1pPr marL="0" indent="0">
              <a:buNone/>
              <a:defRPr/>
            </a:lvl1pPr>
          </a:lstStyle>
          <a:p>
            <a:endParaRPr lang="en-US" noProof="0"/>
          </a:p>
        </p:txBody>
      </p:sp>
      <p:sp>
        <p:nvSpPr>
          <p:cNvPr id="53" name="Picture Placeholder 2">
            <a:extLst>
              <a:ext uri="{FF2B5EF4-FFF2-40B4-BE49-F238E27FC236}">
                <a16:creationId xmlns:a16="http://schemas.microsoft.com/office/drawing/2014/main" id="{65E5FC7D-D5BC-8F49-8909-6C9FD4B0700E}"/>
              </a:ext>
            </a:extLst>
          </p:cNvPr>
          <p:cNvSpPr>
            <a:spLocks noGrp="1"/>
          </p:cNvSpPr>
          <p:nvPr>
            <p:ph type="pic" sz="quarter" idx="25"/>
          </p:nvPr>
        </p:nvSpPr>
        <p:spPr>
          <a:xfrm>
            <a:off x="6433200" y="3504968"/>
            <a:ext cx="957600" cy="698400"/>
          </a:xfrm>
          <a:solidFill>
            <a:schemeClr val="bg1"/>
          </a:solidFill>
        </p:spPr>
        <p:txBody>
          <a:bodyPr/>
          <a:lstStyle>
            <a:lvl1pPr marL="0" indent="0">
              <a:buNone/>
              <a:defRPr/>
            </a:lvl1pPr>
          </a:lstStyle>
          <a:p>
            <a:endParaRPr lang="en-US" noProof="0"/>
          </a:p>
        </p:txBody>
      </p:sp>
      <p:sp>
        <p:nvSpPr>
          <p:cNvPr id="54" name="Picture Placeholder 2">
            <a:extLst>
              <a:ext uri="{FF2B5EF4-FFF2-40B4-BE49-F238E27FC236}">
                <a16:creationId xmlns:a16="http://schemas.microsoft.com/office/drawing/2014/main" id="{088896BF-DF9C-8F48-81FD-0FB478700E06}"/>
              </a:ext>
            </a:extLst>
          </p:cNvPr>
          <p:cNvSpPr>
            <a:spLocks noGrp="1"/>
          </p:cNvSpPr>
          <p:nvPr>
            <p:ph type="pic" sz="quarter" idx="26"/>
          </p:nvPr>
        </p:nvSpPr>
        <p:spPr>
          <a:xfrm>
            <a:off x="8071200" y="3504968"/>
            <a:ext cx="957600" cy="698400"/>
          </a:xfrm>
          <a:solidFill>
            <a:schemeClr val="bg1"/>
          </a:solidFill>
        </p:spPr>
        <p:txBody>
          <a:bodyPr/>
          <a:lstStyle>
            <a:lvl1pPr marL="0" indent="0">
              <a:buNone/>
              <a:defRPr/>
            </a:lvl1pPr>
          </a:lstStyle>
          <a:p>
            <a:endParaRPr lang="en-US" noProof="0"/>
          </a:p>
        </p:txBody>
      </p:sp>
      <p:sp>
        <p:nvSpPr>
          <p:cNvPr id="55" name="Picture Placeholder 2">
            <a:extLst>
              <a:ext uri="{FF2B5EF4-FFF2-40B4-BE49-F238E27FC236}">
                <a16:creationId xmlns:a16="http://schemas.microsoft.com/office/drawing/2014/main" id="{46524BDA-3112-F84B-87BE-CF6914254E22}"/>
              </a:ext>
            </a:extLst>
          </p:cNvPr>
          <p:cNvSpPr>
            <a:spLocks noGrp="1"/>
          </p:cNvSpPr>
          <p:nvPr>
            <p:ph type="pic" sz="quarter" idx="27"/>
          </p:nvPr>
        </p:nvSpPr>
        <p:spPr>
          <a:xfrm>
            <a:off x="9705600" y="3504968"/>
            <a:ext cx="957600" cy="698400"/>
          </a:xfrm>
          <a:solidFill>
            <a:schemeClr val="bg1"/>
          </a:solidFill>
        </p:spPr>
        <p:txBody>
          <a:bodyPr/>
          <a:lstStyle>
            <a:lvl1pPr marL="0" indent="0">
              <a:buNone/>
              <a:defRPr/>
            </a:lvl1pPr>
          </a:lstStyle>
          <a:p>
            <a:endParaRPr lang="en-US" noProof="0"/>
          </a:p>
        </p:txBody>
      </p:sp>
      <p:pic>
        <p:nvPicPr>
          <p:cNvPr id="22" name="Graphic 21">
            <a:extLst>
              <a:ext uri="{FF2B5EF4-FFF2-40B4-BE49-F238E27FC236}">
                <a16:creationId xmlns:a16="http://schemas.microsoft.com/office/drawing/2014/main" id="{02F1D18A-9A5D-1B47-9126-A10A3E19D4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
        <p:nvSpPr>
          <p:cNvPr id="25" name="Title 29">
            <a:extLst>
              <a:ext uri="{FF2B5EF4-FFF2-40B4-BE49-F238E27FC236}">
                <a16:creationId xmlns:a16="http://schemas.microsoft.com/office/drawing/2014/main" id="{826D6A25-566E-ED4D-8040-114224011F5C}"/>
              </a:ext>
            </a:extLst>
          </p:cNvPr>
          <p:cNvSpPr>
            <a:spLocks noGrp="1"/>
          </p:cNvSpPr>
          <p:nvPr>
            <p:ph type="title" hasCustomPrompt="1"/>
          </p:nvPr>
        </p:nvSpPr>
        <p:spPr>
          <a:xfrm>
            <a:off x="836115" y="825431"/>
            <a:ext cx="10515600" cy="510246"/>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2418306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bleed - Image">
    <p:bg>
      <p:bgPr>
        <a:solidFill>
          <a:schemeClr val="bg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F84FF2B-4C02-6240-B8B7-916677A23FB0}"/>
              </a:ext>
            </a:extLst>
          </p:cNvPr>
          <p:cNvSpPr>
            <a:spLocks noGrp="1"/>
          </p:cNvSpPr>
          <p:nvPr>
            <p:ph type="pic" sz="quarter" idx="14"/>
          </p:nvPr>
        </p:nvSpPr>
        <p:spPr>
          <a:xfrm>
            <a:off x="-1" y="0"/>
            <a:ext cx="12192001" cy="6858000"/>
          </a:xfrm>
          <a:noFill/>
        </p:spPr>
        <p:txBody>
          <a:bodyPr/>
          <a:lstStyle/>
          <a:p>
            <a:endParaRPr lang="en-GB"/>
          </a:p>
        </p:txBody>
      </p:sp>
    </p:spTree>
    <p:extLst>
      <p:ext uri="{BB962C8B-B14F-4D97-AF65-F5344CB8AC3E}">
        <p14:creationId xmlns:p14="http://schemas.microsoft.com/office/powerpoint/2010/main" val="3435732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mpty - Red log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C54E422-DEF9-F84D-A88C-5980972BE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3797818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Empty - Blu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7AA61C-5D22-7947-82DE-7678532462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950968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mpty - Whit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FA50D30-D056-0847-A1B7-1467A52DA9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64635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C">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37C5CF-FEB4-364E-B428-EC5CDD2FC8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4212490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2558381" y="6191883"/>
            <a:ext cx="7075238" cy="276999"/>
          </a:xfrm>
          <a:prstGeom prst="rect">
            <a:avLst/>
          </a:prstGeom>
          <a:noFill/>
        </p:spPr>
        <p:txBody>
          <a:bodyPr wrap="square" rtlCol="0">
            <a:spAutoFit/>
          </a:bodyPr>
          <a:lstStyle/>
          <a:p>
            <a:pPr algn="ctr"/>
            <a:r>
              <a:rPr lang="en-US" sz="1200" b="0" i="0" err="1">
                <a:solidFill>
                  <a:schemeClr val="bg1">
                    <a:alpha val="69000"/>
                  </a:schemeClr>
                </a:solidFill>
                <a:latin typeface="Arial" panose="020B0604020202020204" pitchFamily="34" charset="0"/>
                <a:ea typeface="Museo Sans 300" charset="0"/>
                <a:cs typeface="Arial" panose="020B0604020202020204" pitchFamily="34" charset="0"/>
              </a:rPr>
              <a:t>www.sana-commerce.com</a:t>
            </a:r>
            <a:endParaRPr lang="en-US" sz="1200" b="0" i="0">
              <a:solidFill>
                <a:schemeClr val="bg1">
                  <a:alpha val="69000"/>
                </a:schemeClr>
              </a:solidFill>
              <a:latin typeface="Arial" panose="020B0604020202020204" pitchFamily="34" charset="0"/>
              <a:ea typeface="Museo Sans 300" charset="0"/>
              <a:cs typeface="Arial" panose="020B0604020202020204" pitchFamily="34" charset="0"/>
            </a:endParaRPr>
          </a:p>
        </p:txBody>
      </p:sp>
      <p:pic>
        <p:nvPicPr>
          <p:cNvPr id="7" name="Graphic 6">
            <a:extLst>
              <a:ext uri="{FF2B5EF4-FFF2-40B4-BE49-F238E27FC236}">
                <a16:creationId xmlns:a16="http://schemas.microsoft.com/office/drawing/2014/main" id="{67F3AADD-6D56-FB4C-B81C-74380164D2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6240" y="3067050"/>
            <a:ext cx="2844000" cy="723696"/>
          </a:xfrm>
          <a:prstGeom prst="rect">
            <a:avLst/>
          </a:prstGeom>
        </p:spPr>
      </p:pic>
    </p:spTree>
    <p:extLst>
      <p:ext uri="{BB962C8B-B14F-4D97-AF65-F5344CB8AC3E}">
        <p14:creationId xmlns:p14="http://schemas.microsoft.com/office/powerpoint/2010/main" val="3370308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3024866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A">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07821A9-4DF1-E149-A7EE-07E7D53E00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1782982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_B">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410967B-8303-9844-BD56-4CCB9CB718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3765229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_C">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37C5CF-FEB4-364E-B428-EC5CDD2FC8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2554187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_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D7523EC-A4E3-3E4A-824D-A3E19546D2F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558488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_E">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8E8923-3B83-504E-9316-781F50A207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36314667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_F">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0165C20-3582-3B4D-AFEC-30ADB234FD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133910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lternative 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30214" y="2418740"/>
            <a:ext cx="4392465" cy="1385519"/>
          </a:xfrm>
        </p:spPr>
        <p:txBody>
          <a:bodyPr/>
          <a:lstStyle>
            <a:lvl1pPr>
              <a:lnSpc>
                <a:spcPct val="100000"/>
              </a:lnSpc>
              <a:defRPr sz="4800" b="1">
                <a:solidFill>
                  <a:schemeClr val="bg1"/>
                </a:solidFill>
              </a:defRPr>
            </a:lvl1pPr>
          </a:lstStyle>
          <a:p>
            <a:r>
              <a:rPr lang="en-US" noProof="0"/>
              <a:t>Click to edit Master title style</a:t>
            </a:r>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0215" y="4009110"/>
            <a:ext cx="4386398"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
        <p:nvSpPr>
          <p:cNvPr id="5" name="Picture Placeholder 2">
            <a:extLst>
              <a:ext uri="{FF2B5EF4-FFF2-40B4-BE49-F238E27FC236}">
                <a16:creationId xmlns:a16="http://schemas.microsoft.com/office/drawing/2014/main" id="{236A2041-0B01-B44D-96AE-961174FA5027}"/>
              </a:ext>
            </a:extLst>
          </p:cNvPr>
          <p:cNvSpPr>
            <a:spLocks noGrp="1"/>
          </p:cNvSpPr>
          <p:nvPr>
            <p:ph type="pic" sz="quarter" idx="16"/>
          </p:nvPr>
        </p:nvSpPr>
        <p:spPr>
          <a:xfrm>
            <a:off x="6275389" y="1519241"/>
            <a:ext cx="5077650" cy="3808238"/>
          </a:xfrm>
          <a:noFill/>
        </p:spPr>
        <p:txBody>
          <a:bodyPr/>
          <a:lstStyle/>
          <a:p>
            <a:r>
              <a:rPr lang="en-US" noProof="0"/>
              <a:t>Click icon to add picture</a:t>
            </a:r>
          </a:p>
        </p:txBody>
      </p:sp>
    </p:spTree>
    <p:extLst>
      <p:ext uri="{BB962C8B-B14F-4D97-AF65-F5344CB8AC3E}">
        <p14:creationId xmlns:p14="http://schemas.microsoft.com/office/powerpoint/2010/main" val="1680240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1524147" y="2890038"/>
            <a:ext cx="9143708" cy="1504165"/>
          </a:xfrm>
        </p:spPr>
        <p:txBody>
          <a:bodyPr anchor="t"/>
          <a:lstStyle>
            <a:lvl1pPr>
              <a:lnSpc>
                <a:spcPct val="100000"/>
              </a:lnSpc>
              <a:defRPr sz="48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noProof="0"/>
              <a:t>Click to edit Master title style</a:t>
            </a:r>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1524147" y="2345850"/>
            <a:ext cx="9143708" cy="359063"/>
          </a:xfrm>
        </p:spPr>
        <p:txBody>
          <a:bodyPr>
            <a:noAutofit/>
          </a:bodyPr>
          <a:lstStyle>
            <a:lvl1pPr marL="0" indent="0">
              <a:buNone/>
              <a:defRPr sz="24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noProof="0"/>
              <a:t>Click to edit Master text styles</a:t>
            </a:r>
          </a:p>
        </p:txBody>
      </p:sp>
      <p:pic>
        <p:nvPicPr>
          <p:cNvPr id="8" name="Graphic 7">
            <a:extLst>
              <a:ext uri="{FF2B5EF4-FFF2-40B4-BE49-F238E27FC236}">
                <a16:creationId xmlns:a16="http://schemas.microsoft.com/office/drawing/2014/main" id="{D5BF08D6-7813-EE4F-8A83-9EF06C03F5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81947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D7523EC-A4E3-3E4A-824D-A3E19546D2F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27271969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 Statem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C72F03-0041-4C47-811C-AAABBB15747C}"/>
              </a:ext>
            </a:extLst>
          </p:cNvPr>
          <p:cNvSpPr/>
          <p:nvPr userDrawn="1"/>
        </p:nvSpPr>
        <p:spPr>
          <a:xfrm>
            <a:off x="-4082" y="1361"/>
            <a:ext cx="12196081" cy="6858000"/>
          </a:xfrm>
          <a:prstGeom prst="rect">
            <a:avLst/>
          </a:prstGeom>
          <a:gradFill flip="none" rotWithShape="1">
            <a:gsLst>
              <a:gs pos="50000">
                <a:srgbClr val="D72344">
                  <a:alpha val="86000"/>
                </a:srgbClr>
              </a:gs>
              <a:gs pos="100000">
                <a:srgbClr val="8B2346">
                  <a:alpha val="88000"/>
                </a:srgbClr>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Vrije vorm 18">
            <a:extLst>
              <a:ext uri="{FF2B5EF4-FFF2-40B4-BE49-F238E27FC236}">
                <a16:creationId xmlns:a16="http://schemas.microsoft.com/office/drawing/2014/main" id="{E6AF1323-BBE7-AC4A-9ACC-AFBB71592E8D}"/>
              </a:ext>
            </a:extLst>
          </p:cNvPr>
          <p:cNvSpPr>
            <a:spLocks noChangeAspect="1"/>
          </p:cNvSpPr>
          <p:nvPr/>
        </p:nvSpPr>
        <p:spPr>
          <a:xfrm flipH="1">
            <a:off x="1361" y="-7776"/>
            <a:ext cx="5867400" cy="6863443"/>
          </a:xfrm>
          <a:custGeom>
            <a:avLst/>
            <a:gdLst>
              <a:gd name="connsiteX0" fmla="*/ 4399 w 5867400"/>
              <a:gd name="connsiteY0" fmla="*/ 4082 h 6863442"/>
              <a:gd name="connsiteX1" fmla="*/ 1853338 w 5867400"/>
              <a:gd name="connsiteY1" fmla="*/ 5388157 h 6863442"/>
              <a:gd name="connsiteX2" fmla="*/ 3221128 w 5867400"/>
              <a:gd name="connsiteY2" fmla="*/ 6862082 h 6863442"/>
              <a:gd name="connsiteX3" fmla="*/ 5867989 w 5867400"/>
              <a:gd name="connsiteY3" fmla="*/ 6862082 h 6863442"/>
              <a:gd name="connsiteX4" fmla="*/ 5867989 w 5867400"/>
              <a:gd name="connsiteY4" fmla="*/ 4082 h 6863442"/>
              <a:gd name="connsiteX5" fmla="*/ 4399 w 5867400"/>
              <a:gd name="connsiteY5" fmla="*/ 4082 h 686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6863442">
                <a:moveTo>
                  <a:pt x="4399" y="4082"/>
                </a:moveTo>
                <a:cubicBezTo>
                  <a:pt x="-9208" y="1590675"/>
                  <a:pt x="412613" y="3483701"/>
                  <a:pt x="1853338" y="5388157"/>
                </a:cubicBezTo>
                <a:cubicBezTo>
                  <a:pt x="2235970" y="5894342"/>
                  <a:pt x="2686095" y="6384199"/>
                  <a:pt x="3221128" y="6862082"/>
                </a:cubicBezTo>
                <a:lnTo>
                  <a:pt x="5867989" y="6862082"/>
                </a:lnTo>
                <a:lnTo>
                  <a:pt x="5867989" y="4082"/>
                </a:lnTo>
                <a:lnTo>
                  <a:pt x="4399" y="4082"/>
                </a:lnTo>
                <a:close/>
              </a:path>
            </a:pathLst>
          </a:custGeom>
          <a:solidFill>
            <a:srgbClr val="D62344">
              <a:alpha val="40000"/>
            </a:srgbClr>
          </a:solidFill>
          <a:ln w="9525" cap="flat">
            <a:noFill/>
            <a:prstDash val="solid"/>
            <a:miter/>
          </a:ln>
        </p:spPr>
        <p:txBody>
          <a:bodyPr rtlCol="0" anchor="ctr"/>
          <a:lstStyle/>
          <a:p>
            <a:endParaRPr lang="en-US" noProof="0"/>
          </a:p>
        </p:txBody>
      </p:sp>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728400" y="2521308"/>
            <a:ext cx="10742400" cy="1416889"/>
          </a:xfrm>
        </p:spPr>
        <p:txBody>
          <a:bodyPr/>
          <a:lstStyle>
            <a:lvl1pPr>
              <a:lnSpc>
                <a:spcPct val="100000"/>
              </a:lnSpc>
              <a:defRPr sz="4800" b="1" i="0">
                <a:solidFill>
                  <a:schemeClr val="bg1"/>
                </a:solidFill>
                <a:latin typeface="Arial" panose="020B0604020202020204" pitchFamily="34" charset="0"/>
                <a:cs typeface="Arial" panose="020B0604020202020204" pitchFamily="34" charset="0"/>
              </a:defRPr>
            </a:lvl1pPr>
          </a:lstStyle>
          <a:p>
            <a:r>
              <a:rPr lang="en-US" noProof="0"/>
              <a:t>Click to edit Master title style</a:t>
            </a:r>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728400" y="4208197"/>
            <a:ext cx="10742400" cy="346870"/>
          </a:xfrm>
        </p:spPr>
        <p:txBody>
          <a:bodyPr>
            <a:noAutofit/>
          </a:bodyPr>
          <a:lstStyle>
            <a:lvl1pPr marL="0" indent="0">
              <a:buNone/>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US" noProof="0"/>
              <a:t>Click to edit Master text styles</a:t>
            </a:r>
          </a:p>
        </p:txBody>
      </p:sp>
      <p:sp>
        <p:nvSpPr>
          <p:cNvPr id="18" name="Vrije vorm 17">
            <a:extLst>
              <a:ext uri="{FF2B5EF4-FFF2-40B4-BE49-F238E27FC236}">
                <a16:creationId xmlns:a16="http://schemas.microsoft.com/office/drawing/2014/main" id="{82BE8760-E77F-4C4F-95AE-62A4FCE8D199}"/>
              </a:ext>
            </a:extLst>
          </p:cNvPr>
          <p:cNvSpPr/>
          <p:nvPr/>
        </p:nvSpPr>
        <p:spPr>
          <a:xfrm>
            <a:off x="-4082" y="-4082"/>
            <a:ext cx="5443" cy="6863443"/>
          </a:xfrm>
          <a:custGeom>
            <a:avLst/>
            <a:gdLst>
              <a:gd name="connsiteX0" fmla="*/ 4082 w 5442"/>
              <a:gd name="connsiteY0" fmla="*/ 6862082 h 6863442"/>
              <a:gd name="connsiteX1" fmla="*/ 4626 w 5442"/>
              <a:gd name="connsiteY1" fmla="*/ 6862082 h 6863442"/>
              <a:gd name="connsiteX2" fmla="*/ 4082 w 5442"/>
              <a:gd name="connsiteY2" fmla="*/ 4082 h 6863442"/>
            </a:gdLst>
            <a:ahLst/>
            <a:cxnLst>
              <a:cxn ang="0">
                <a:pos x="connsiteX0" y="connsiteY0"/>
              </a:cxn>
              <a:cxn ang="0">
                <a:pos x="connsiteX1" y="connsiteY1"/>
              </a:cxn>
              <a:cxn ang="0">
                <a:pos x="connsiteX2" y="connsiteY2"/>
              </a:cxn>
            </a:cxnLst>
            <a:rect l="l" t="t" r="r" b="b"/>
            <a:pathLst>
              <a:path w="5442" h="6863442">
                <a:moveTo>
                  <a:pt x="4082" y="6862082"/>
                </a:moveTo>
                <a:lnTo>
                  <a:pt x="4626" y="6862082"/>
                </a:lnTo>
                <a:lnTo>
                  <a:pt x="4082" y="4082"/>
                </a:lnTo>
                <a:close/>
              </a:path>
            </a:pathLst>
          </a:custGeom>
          <a:solidFill>
            <a:srgbClr val="D62344"/>
          </a:solidFill>
          <a:ln w="9525" cap="flat">
            <a:noFill/>
            <a:prstDash val="solid"/>
            <a:miter/>
          </a:ln>
        </p:spPr>
        <p:txBody>
          <a:bodyPr rtlCol="0" anchor="ctr"/>
          <a:lstStyle/>
          <a:p>
            <a:endParaRPr lang="en-US" noProof="0"/>
          </a:p>
        </p:txBody>
      </p:sp>
      <p:sp>
        <p:nvSpPr>
          <p:cNvPr id="20" name="Vrije vorm 19">
            <a:extLst>
              <a:ext uri="{FF2B5EF4-FFF2-40B4-BE49-F238E27FC236}">
                <a16:creationId xmlns:a16="http://schemas.microsoft.com/office/drawing/2014/main" id="{CEB93C7B-754D-CA4D-8CFC-4F7F796DF8E7}"/>
              </a:ext>
            </a:extLst>
          </p:cNvPr>
          <p:cNvSpPr/>
          <p:nvPr/>
        </p:nvSpPr>
        <p:spPr>
          <a:xfrm>
            <a:off x="-2333" y="-2333"/>
            <a:ext cx="5443" cy="5443"/>
          </a:xfrm>
          <a:custGeom>
            <a:avLst/>
            <a:gdLst/>
            <a:ahLst/>
            <a:cxnLst/>
            <a:rect l="l" t="t" r="r" b="b"/>
            <a:pathLst>
              <a:path/>
            </a:pathLst>
          </a:custGeom>
          <a:noFill/>
          <a:ln w="5443" cap="flat">
            <a:noFill/>
            <a:prstDash val="solid"/>
            <a:miter/>
          </a:ln>
        </p:spPr>
        <p:txBody>
          <a:bodyPr rtlCol="0" anchor="ctr"/>
          <a:lstStyle/>
          <a:p>
            <a:endParaRPr lang="en-US" noProof="0"/>
          </a:p>
        </p:txBody>
      </p:sp>
      <p:pic>
        <p:nvPicPr>
          <p:cNvPr id="10" name="Graphic 9">
            <a:extLst>
              <a:ext uri="{FF2B5EF4-FFF2-40B4-BE49-F238E27FC236}">
                <a16:creationId xmlns:a16="http://schemas.microsoft.com/office/drawing/2014/main" id="{5B89975C-6F79-0143-AABA-BF16A35FD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10072325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835355" y="825430"/>
            <a:ext cx="5077650" cy="5207139"/>
          </a:xfrm>
          <a:solidFill>
            <a:schemeClr val="bg1"/>
          </a:solidFill>
        </p:spPr>
        <p:txBody>
          <a:bodyPr/>
          <a:lstStyle/>
          <a:p>
            <a:r>
              <a:rPr lang="en-US" noProof="0"/>
              <a:t>Click icon to add picture</a:t>
            </a:r>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275389" y="1612800"/>
            <a:ext cx="5078412" cy="44197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283C9F16-B507-854C-A377-FE54CCF2E9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874432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lvl1pPr algn="ctr">
              <a:defRPr/>
            </a:lvl1pPr>
          </a:lstStyle>
          <a:p>
            <a:r>
              <a:rPr lang="en-US" noProof="0"/>
              <a:t>Click to edit Master title style</a:t>
            </a:r>
          </a:p>
        </p:txBody>
      </p:sp>
      <p:pic>
        <p:nvPicPr>
          <p:cNvPr id="3" name="Graphic 2">
            <a:extLst>
              <a:ext uri="{FF2B5EF4-FFF2-40B4-BE49-F238E27FC236}">
                <a16:creationId xmlns:a16="http://schemas.microsoft.com/office/drawing/2014/main" id="{9942A76E-16AF-664D-A37A-EC66E1DA5C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183800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 1C">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hasCustomPrompt="1"/>
          </p:nvPr>
        </p:nvSpPr>
        <p:spPr>
          <a:xfrm>
            <a:off x="836115" y="1612413"/>
            <a:ext cx="105176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4" name="Graphic 3">
            <a:extLst>
              <a:ext uri="{FF2B5EF4-FFF2-40B4-BE49-F238E27FC236}">
                <a16:creationId xmlns:a16="http://schemas.microsoft.com/office/drawing/2014/main" id="{B751B198-26F4-244B-8242-5FEE81733F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1316111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tandard - 2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1612413"/>
            <a:ext cx="5077652"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hasCustomPrompt="1"/>
          </p:nvPr>
        </p:nvSpPr>
        <p:spPr>
          <a:xfrm>
            <a:off x="6276148" y="1612413"/>
            <a:ext cx="5077652"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5" name="Graphic 4">
            <a:extLst>
              <a:ext uri="{FF2B5EF4-FFF2-40B4-BE49-F238E27FC236}">
                <a16:creationId xmlns:a16="http://schemas.microsoft.com/office/drawing/2014/main" id="{947385FB-871E-0E4D-A8DD-CE8DAE88E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294674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 3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hasCustomPrompt="1"/>
          </p:nvPr>
        </p:nvSpPr>
        <p:spPr>
          <a:xfrm>
            <a:off x="4467757"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hasCustomPrompt="1"/>
          </p:nvPr>
        </p:nvSpPr>
        <p:spPr>
          <a:xfrm>
            <a:off x="8097306"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6" name="Graphic 5">
            <a:extLst>
              <a:ext uri="{FF2B5EF4-FFF2-40B4-BE49-F238E27FC236}">
                <a16:creationId xmlns:a16="http://schemas.microsoft.com/office/drawing/2014/main" id="{E7A0829B-BD47-1144-9AF7-87A77214D3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820215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ndard - 4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6" y="1612413"/>
            <a:ext cx="2346594" cy="4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p:nvPr>
        </p:nvSpPr>
        <p:spPr>
          <a:xfrm>
            <a:off x="3560657" y="1612413"/>
            <a:ext cx="2346594" cy="4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p:nvPr>
        </p:nvSpPr>
        <p:spPr>
          <a:xfrm>
            <a:off x="6283837" y="1612413"/>
            <a:ext cx="2346594" cy="4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p:nvPr>
        </p:nvSpPr>
        <p:spPr>
          <a:xfrm>
            <a:off x="9007206" y="1612413"/>
            <a:ext cx="2346594" cy="4409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US"/>
              <a:t>Click to edit Master title style</a:t>
            </a:r>
            <a:endParaRPr lang="en-GB"/>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0244982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ndard - 5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1612413"/>
            <a:ext cx="1800000" cy="4409471"/>
          </a:xfrm>
        </p:spPr>
        <p:txBody>
          <a:bodyPr/>
          <a:lstStyle/>
          <a:p>
            <a:pPr lvl="0"/>
            <a:r>
              <a:rPr lang="en-US"/>
              <a:t>Edit Master text styles</a:t>
            </a:r>
          </a:p>
          <a:p>
            <a:pPr lvl="1"/>
            <a:r>
              <a:rPr lang="en-US"/>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US"/>
              <a:t>Click to edit Master title style</a:t>
            </a:r>
            <a:endParaRPr lang="en-GB"/>
          </a:p>
        </p:txBody>
      </p:sp>
      <p:sp>
        <p:nvSpPr>
          <p:cNvPr id="7" name="Text Placeholder 14">
            <a:extLst>
              <a:ext uri="{FF2B5EF4-FFF2-40B4-BE49-F238E27FC236}">
                <a16:creationId xmlns:a16="http://schemas.microsoft.com/office/drawing/2014/main" id="{A0B6ED71-C573-3040-B2BF-648B528E0795}"/>
              </a:ext>
            </a:extLst>
          </p:cNvPr>
          <p:cNvSpPr>
            <a:spLocks noGrp="1"/>
          </p:cNvSpPr>
          <p:nvPr>
            <p:ph type="body" sz="quarter" idx="11" hasCustomPrompt="1"/>
          </p:nvPr>
        </p:nvSpPr>
        <p:spPr>
          <a:xfrm>
            <a:off x="9551715" y="1612413"/>
            <a:ext cx="1800000" cy="4409471"/>
          </a:xfrm>
        </p:spPr>
        <p:txBody>
          <a:bodyPr/>
          <a:lstStyle/>
          <a:p>
            <a:pPr lvl="0"/>
            <a:r>
              <a:rPr lang="en-US"/>
              <a:t>Edit Master text styles</a:t>
            </a:r>
          </a:p>
          <a:p>
            <a:pPr lvl="1"/>
            <a:r>
              <a:rPr lang="en-US"/>
              <a:t>Second level</a:t>
            </a:r>
          </a:p>
        </p:txBody>
      </p:sp>
      <p:sp>
        <p:nvSpPr>
          <p:cNvPr id="8" name="Text Placeholder 14">
            <a:extLst>
              <a:ext uri="{FF2B5EF4-FFF2-40B4-BE49-F238E27FC236}">
                <a16:creationId xmlns:a16="http://schemas.microsoft.com/office/drawing/2014/main" id="{A0B6ED71-C573-3040-B2BF-648B528E0795}"/>
              </a:ext>
            </a:extLst>
          </p:cNvPr>
          <p:cNvSpPr>
            <a:spLocks noGrp="1"/>
          </p:cNvSpPr>
          <p:nvPr>
            <p:ph type="body" sz="quarter" idx="12" hasCustomPrompt="1"/>
          </p:nvPr>
        </p:nvSpPr>
        <p:spPr>
          <a:xfrm>
            <a:off x="5193915" y="1612412"/>
            <a:ext cx="1800000" cy="4409471"/>
          </a:xfrm>
        </p:spPr>
        <p:txBody>
          <a:bodyPr/>
          <a:lstStyle/>
          <a:p>
            <a:pPr lvl="0"/>
            <a:r>
              <a:rPr lang="en-US"/>
              <a:t>Edit Master text styles</a:t>
            </a:r>
          </a:p>
          <a:p>
            <a:pPr lvl="1"/>
            <a:r>
              <a:rPr lang="en-US"/>
              <a:t>Second level</a:t>
            </a:r>
          </a:p>
        </p:txBody>
      </p:sp>
      <p:sp>
        <p:nvSpPr>
          <p:cNvPr id="9" name="Text Placeholder 14">
            <a:extLst>
              <a:ext uri="{FF2B5EF4-FFF2-40B4-BE49-F238E27FC236}">
                <a16:creationId xmlns:a16="http://schemas.microsoft.com/office/drawing/2014/main" id="{A0B6ED71-C573-3040-B2BF-648B528E0795}"/>
              </a:ext>
            </a:extLst>
          </p:cNvPr>
          <p:cNvSpPr>
            <a:spLocks noGrp="1"/>
          </p:cNvSpPr>
          <p:nvPr>
            <p:ph type="body" sz="quarter" idx="13" hasCustomPrompt="1"/>
          </p:nvPr>
        </p:nvSpPr>
        <p:spPr>
          <a:xfrm>
            <a:off x="7372815" y="1612411"/>
            <a:ext cx="1800000" cy="4409471"/>
          </a:xfrm>
        </p:spPr>
        <p:txBody>
          <a:bodyPr/>
          <a:lstStyle/>
          <a:p>
            <a:pPr lvl="0"/>
            <a:r>
              <a:rPr lang="en-US"/>
              <a:t>Edit Master text styles</a:t>
            </a:r>
          </a:p>
          <a:p>
            <a:pPr lvl="1"/>
            <a:r>
              <a:rPr lang="en-US"/>
              <a:t>Second level</a:t>
            </a:r>
          </a:p>
        </p:txBody>
      </p:sp>
      <p:sp>
        <p:nvSpPr>
          <p:cNvPr id="10" name="Text Placeholder 14">
            <a:extLst>
              <a:ext uri="{FF2B5EF4-FFF2-40B4-BE49-F238E27FC236}">
                <a16:creationId xmlns:a16="http://schemas.microsoft.com/office/drawing/2014/main" id="{A0B6ED71-C573-3040-B2BF-648B528E0795}"/>
              </a:ext>
            </a:extLst>
          </p:cNvPr>
          <p:cNvSpPr>
            <a:spLocks noGrp="1"/>
          </p:cNvSpPr>
          <p:nvPr>
            <p:ph type="body" sz="quarter" idx="14" hasCustomPrompt="1"/>
          </p:nvPr>
        </p:nvSpPr>
        <p:spPr>
          <a:xfrm>
            <a:off x="3015015" y="1612410"/>
            <a:ext cx="1800000" cy="4409471"/>
          </a:xfrm>
        </p:spPr>
        <p:txBody>
          <a:bodyPr/>
          <a:lstStyle/>
          <a:p>
            <a:pPr lvl="0"/>
            <a:r>
              <a:rPr lang="en-US"/>
              <a:t>Edit Master text styles</a:t>
            </a:r>
          </a:p>
          <a:p>
            <a:pPr lvl="1"/>
            <a:r>
              <a:rPr lang="en-US"/>
              <a:t>Second level</a:t>
            </a:r>
          </a:p>
        </p:txBody>
      </p:sp>
      <p:pic>
        <p:nvPicPr>
          <p:cNvPr id="11" name="Graphic 10">
            <a:extLst>
              <a:ext uri="{FF2B5EF4-FFF2-40B4-BE49-F238E27FC236}">
                <a16:creationId xmlns:a16="http://schemas.microsoft.com/office/drawing/2014/main" id="{076D6FD0-0558-DA44-9E9C-ABE00295EC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668144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C - Image - Right - 1">
    <p:bg>
      <p:bgPr>
        <a:solidFill>
          <a:schemeClr val="bg1"/>
        </a:solid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72CFF367-CF22-CB48-B51D-B33CCD0AB01E}"/>
              </a:ext>
            </a:extLst>
          </p:cNvPr>
          <p:cNvGrpSpPr/>
          <p:nvPr userDrawn="1"/>
        </p:nvGrpSpPr>
        <p:grpSpPr>
          <a:xfrm>
            <a:off x="-3609" y="-1"/>
            <a:ext cx="12195610" cy="6857999"/>
            <a:chOff x="-3609" y="-1"/>
            <a:chExt cx="12195610" cy="6857999"/>
          </a:xfrm>
        </p:grpSpPr>
        <p:pic>
          <p:nvPicPr>
            <p:cNvPr id="7" name="Graphic 6">
              <a:extLst>
                <a:ext uri="{FF2B5EF4-FFF2-40B4-BE49-F238E27FC236}">
                  <a16:creationId xmlns:a16="http://schemas.microsoft.com/office/drawing/2014/main" id="{984128FA-60EC-4448-A3DB-39AAFBC1EA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flipH="1" flipV="1">
              <a:off x="-3609" y="4422097"/>
              <a:ext cx="1324785" cy="2435901"/>
            </a:xfrm>
            <a:prstGeom prst="rect">
              <a:avLst/>
            </a:prstGeom>
          </p:spPr>
        </p:pic>
        <p:pic>
          <p:nvPicPr>
            <p:cNvPr id="3" name="Graphic 2">
              <a:extLst>
                <a:ext uri="{FF2B5EF4-FFF2-40B4-BE49-F238E27FC236}">
                  <a16:creationId xmlns:a16="http://schemas.microsoft.com/office/drawing/2014/main" id="{13237E57-C4FB-2241-9A36-A3DB7562D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a:off x="8817715" y="-1"/>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9" y="825431"/>
            <a:ext cx="5077650" cy="5195858"/>
          </a:xfrm>
          <a:solidFill>
            <a:schemeClr val="bg1"/>
          </a:solidFill>
        </p:spPr>
        <p:txBody>
          <a:bodyPr/>
          <a:lstStyle/>
          <a:p>
            <a:r>
              <a:rPr lang="en-US" noProof="0"/>
              <a:t>Click icon to add picture</a:t>
            </a:r>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5355"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FDE8935B-33D5-4048-9454-B5CD0625E7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5997124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C - Image - Left - 1">
    <p:bg>
      <p:bgPr>
        <a:solidFill>
          <a:schemeClr val="bg1"/>
        </a:solidFill>
        <a:effectLst/>
      </p:bgPr>
    </p:bg>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8BDB0C5A-AB7B-8640-A9C7-C0D195C64204}"/>
              </a:ext>
            </a:extLst>
          </p:cNvPr>
          <p:cNvGrpSpPr/>
          <p:nvPr userDrawn="1"/>
        </p:nvGrpSpPr>
        <p:grpSpPr>
          <a:xfrm>
            <a:off x="-3610" y="-1"/>
            <a:ext cx="12195610" cy="6860049"/>
            <a:chOff x="-3610" y="-1"/>
            <a:chExt cx="12195610" cy="6860049"/>
          </a:xfrm>
        </p:grpSpPr>
        <p:pic>
          <p:nvPicPr>
            <p:cNvPr id="8" name="Graphic 7">
              <a:extLst>
                <a:ext uri="{FF2B5EF4-FFF2-40B4-BE49-F238E27FC236}">
                  <a16:creationId xmlns:a16="http://schemas.microsoft.com/office/drawing/2014/main" id="{E52B4C21-4735-F049-9BF3-9F0F3583338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a:off x="10867215" y="-1"/>
              <a:ext cx="1324785" cy="2435901"/>
            </a:xfrm>
            <a:prstGeom prst="rect">
              <a:avLst/>
            </a:prstGeom>
          </p:spPr>
        </p:pic>
        <p:pic>
          <p:nvPicPr>
            <p:cNvPr id="9" name="Graphic 8">
              <a:extLst>
                <a:ext uri="{FF2B5EF4-FFF2-40B4-BE49-F238E27FC236}">
                  <a16:creationId xmlns:a16="http://schemas.microsoft.com/office/drawing/2014/main" id="{A04DC4B0-8546-0840-9CFF-77C5B30C64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flipH="1" flipV="1">
              <a:off x="-3610" y="3817045"/>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userDrawn="1">
            <p:ph type="pic" sz="quarter" idx="16"/>
          </p:nvPr>
        </p:nvSpPr>
        <p:spPr>
          <a:xfrm>
            <a:off x="835355" y="825431"/>
            <a:ext cx="5077650" cy="5195858"/>
          </a:xfrm>
          <a:solidFill>
            <a:schemeClr val="bg1"/>
          </a:solidFill>
        </p:spPr>
        <p:txBody>
          <a:bodyPr/>
          <a:lstStyle/>
          <a:p>
            <a:r>
              <a:rPr lang="en-US" noProof="0"/>
              <a:t>Click icon to add picture</a:t>
            </a:r>
          </a:p>
        </p:txBody>
      </p:sp>
      <p:sp>
        <p:nvSpPr>
          <p:cNvPr id="15" name="Text Placeholder 14">
            <a:extLst>
              <a:ext uri="{FF2B5EF4-FFF2-40B4-BE49-F238E27FC236}">
                <a16:creationId xmlns:a16="http://schemas.microsoft.com/office/drawing/2014/main" id="{A0B6ED71-C573-3040-B2BF-648B528E0795}"/>
              </a:ext>
            </a:extLst>
          </p:cNvPr>
          <p:cNvSpPr>
            <a:spLocks noGrp="1"/>
          </p:cNvSpPr>
          <p:nvPr userDrawn="1">
            <p:ph type="body" sz="quarter" idx="10" hasCustomPrompt="1"/>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userDrawn="1">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E2FC4AC6-4477-3444-8F04-12DFE0BCEA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99207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E">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8E8923-3B83-504E-9316-781F50A207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23523574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C - Image - Righ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8" y="825431"/>
            <a:ext cx="5916611" cy="5195858"/>
          </a:xfrm>
          <a:solidFill>
            <a:schemeClr val="bg1"/>
          </a:solidFill>
        </p:spPr>
        <p:txBody>
          <a:bodyPr/>
          <a:lstStyle/>
          <a:p>
            <a:r>
              <a:rPr lang="en-US" noProof="0"/>
              <a:t>Click icon to add picture</a:t>
            </a:r>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5355"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D01168E4-F8E4-6641-9F09-AA0BCDB91A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2388688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C - Image - Left - 2">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0" y="825431"/>
            <a:ext cx="5913005" cy="5195858"/>
          </a:xfrm>
          <a:solidFill>
            <a:schemeClr val="bg1"/>
          </a:solidFill>
        </p:spPr>
        <p:txBody>
          <a:bodyPr/>
          <a:lstStyle/>
          <a:p>
            <a:r>
              <a:rPr lang="en-US" noProof="0"/>
              <a:t>Click icon to add picture</a:t>
            </a:r>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17D64E4C-ED07-3A4F-AEAC-851F3BE611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1983535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C - Image - Right -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3C0EDDA-A993-DC4C-AF2E-2AD797229CB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flipH="1" flipV="1">
            <a:off x="0" y="5087963"/>
            <a:ext cx="7608232" cy="1770037"/>
          </a:xfrm>
          <a:prstGeom prst="rect">
            <a:avLst/>
          </a:prstGeom>
        </p:spPr>
      </p:pic>
      <p:pic>
        <p:nvPicPr>
          <p:cNvPr id="6" name="Graphic 5">
            <a:extLst>
              <a:ext uri="{FF2B5EF4-FFF2-40B4-BE49-F238E27FC236}">
                <a16:creationId xmlns:a16="http://schemas.microsoft.com/office/drawing/2014/main" id="{58DA178B-4719-B040-9C6B-5F871ABA119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a:off x="4293207" y="-21371"/>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36115"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4466719" y="825431"/>
            <a:ext cx="6887090" cy="5185768"/>
          </a:xfrm>
        </p:spPr>
        <p:txBody>
          <a:bodyPr/>
          <a:lstStyle/>
          <a:p>
            <a:r>
              <a:rPr lang="en-US" noProof="0"/>
              <a:t>Click icon to add picture</a:t>
            </a:r>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36115" y="825431"/>
            <a:ext cx="3256486" cy="918701"/>
          </a:xfrm>
        </p:spPr>
        <p:txBody>
          <a:bodyPr/>
          <a:lstStyle>
            <a:lvl1pPr>
              <a:lnSpc>
                <a:spcPct val="100000"/>
              </a:lnSpc>
              <a:defRPr sz="3200">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45DA8E1A-E045-AB46-B7D7-1506AFF0C28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8881180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C - Image - Left -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0E519FA-0A41-E845-9D1C-63EE7677BB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4190"/>
          <a:stretch/>
        </p:blipFill>
        <p:spPr>
          <a:xfrm>
            <a:off x="4436285" y="0"/>
            <a:ext cx="7608232" cy="1770037"/>
          </a:xfrm>
          <a:prstGeom prst="rect">
            <a:avLst/>
          </a:prstGeom>
        </p:spPr>
      </p:pic>
      <p:pic>
        <p:nvPicPr>
          <p:cNvPr id="3" name="Graphic 2">
            <a:extLst>
              <a:ext uri="{FF2B5EF4-FFF2-40B4-BE49-F238E27FC236}">
                <a16:creationId xmlns:a16="http://schemas.microsoft.com/office/drawing/2014/main" id="{79877D35-5DF4-C448-86B7-33BC4D7241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2268"/>
          <a:stretch/>
        </p:blipFill>
        <p:spPr>
          <a:xfrm flipH="1" flipV="1">
            <a:off x="215276" y="3584513"/>
            <a:ext cx="7608232" cy="3273487"/>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097323" y="2010552"/>
            <a:ext cx="3256486" cy="40006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6115" y="825431"/>
            <a:ext cx="6887090" cy="5185768"/>
          </a:xfrm>
        </p:spPr>
        <p:txBody>
          <a:bodyPr/>
          <a:lstStyle/>
          <a:p>
            <a:r>
              <a:rPr lang="en-US" noProof="0"/>
              <a:t>Click icon to add picture</a:t>
            </a:r>
          </a:p>
        </p:txBody>
      </p:sp>
      <p:sp>
        <p:nvSpPr>
          <p:cNvPr id="19" name="Title 17">
            <a:extLst>
              <a:ext uri="{FF2B5EF4-FFF2-40B4-BE49-F238E27FC236}">
                <a16:creationId xmlns:a16="http://schemas.microsoft.com/office/drawing/2014/main" id="{219E4BCC-9D07-3540-939D-D47BB58DD437}"/>
              </a:ext>
            </a:extLst>
          </p:cNvPr>
          <p:cNvSpPr>
            <a:spLocks noGrp="1"/>
          </p:cNvSpPr>
          <p:nvPr>
            <p:ph type="title"/>
          </p:nvPr>
        </p:nvSpPr>
        <p:spPr>
          <a:xfrm>
            <a:off x="8097323" y="825431"/>
            <a:ext cx="3256486" cy="918701"/>
          </a:xfrm>
        </p:spPr>
        <p:txBody>
          <a:bodyPr/>
          <a:lstStyle>
            <a:lvl1pPr>
              <a:lnSpc>
                <a:spcPct val="100000"/>
              </a:lnSpc>
              <a:defRPr sz="3200">
                <a:solidFill>
                  <a:schemeClr val="tx1"/>
                </a:solidFill>
              </a:defRPr>
            </a:lvl1pPr>
          </a:lstStyle>
          <a:p>
            <a:r>
              <a:rPr lang="en-US" noProof="0"/>
              <a:t>Click to edit Master title style</a:t>
            </a:r>
          </a:p>
        </p:txBody>
      </p:sp>
      <p:pic>
        <p:nvPicPr>
          <p:cNvPr id="8" name="Graphic 7">
            <a:extLst>
              <a:ext uri="{FF2B5EF4-FFF2-40B4-BE49-F238E27FC236}">
                <a16:creationId xmlns:a16="http://schemas.microsoft.com/office/drawing/2014/main" id="{8693C751-34CD-9040-A843-0BFC4EA96A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5942009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C - Image - Right - 4">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C1E9111-39CF-6949-BBBC-DA7363226E2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a:off x="7404444"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836114"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097305" y="825429"/>
            <a:ext cx="3256504" cy="5185768"/>
          </a:xfrm>
        </p:spPr>
        <p:txBody>
          <a:bodyPr/>
          <a:lstStyle/>
          <a:p>
            <a:r>
              <a:rPr lang="en-US" noProof="0"/>
              <a:t>Click icon to add picture</a:t>
            </a:r>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836114" y="825432"/>
            <a:ext cx="6888127" cy="510246"/>
          </a:xfrm>
        </p:spPr>
        <p:txBody>
          <a:bodyPr/>
          <a:lstStyle>
            <a:lvl1pPr>
              <a:lnSpc>
                <a:spcPct val="100000"/>
              </a:lnSpc>
              <a:defRPr sz="3200">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0F7D7104-2DCC-0C47-BEB9-15F7D6E906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9799350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C - Image - Left - 4">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E8E8112-5784-8348-B209-7A3645456F8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156" r="22926" b="16203"/>
          <a:stretch/>
        </p:blipFill>
        <p:spPr>
          <a:xfrm flipH="1">
            <a:off x="0" y="0"/>
            <a:ext cx="4787556" cy="3171390"/>
          </a:xfrm>
          <a:prstGeom prst="rect">
            <a:avLst/>
          </a:prstGeom>
        </p:spPr>
      </p:pic>
      <p:sp>
        <p:nvSpPr>
          <p:cNvPr id="16" name="Text Placeholder 15">
            <a:extLst>
              <a:ext uri="{FF2B5EF4-FFF2-40B4-BE49-F238E27FC236}">
                <a16:creationId xmlns:a16="http://schemas.microsoft.com/office/drawing/2014/main" id="{041F4295-053F-FE48-A450-1ADBF3960066}"/>
              </a:ext>
            </a:extLst>
          </p:cNvPr>
          <p:cNvSpPr>
            <a:spLocks noGrp="1"/>
          </p:cNvSpPr>
          <p:nvPr>
            <p:ph type="body" sz="quarter" idx="10" hasCustomPrompt="1"/>
          </p:nvPr>
        </p:nvSpPr>
        <p:spPr>
          <a:xfrm>
            <a:off x="4465682" y="1612206"/>
            <a:ext cx="6888127" cy="43989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17">
            <a:extLst>
              <a:ext uri="{FF2B5EF4-FFF2-40B4-BE49-F238E27FC236}">
                <a16:creationId xmlns:a16="http://schemas.microsoft.com/office/drawing/2014/main" id="{219E4BCC-9D07-3540-939D-D47BB58DD437}"/>
              </a:ext>
            </a:extLst>
          </p:cNvPr>
          <p:cNvSpPr>
            <a:spLocks noGrp="1"/>
          </p:cNvSpPr>
          <p:nvPr>
            <p:ph type="title" hasCustomPrompt="1"/>
          </p:nvPr>
        </p:nvSpPr>
        <p:spPr>
          <a:xfrm>
            <a:off x="4465682" y="825432"/>
            <a:ext cx="6888127" cy="510246"/>
          </a:xfrm>
        </p:spPr>
        <p:txBody>
          <a:bodyPr/>
          <a:lstStyle>
            <a:lvl1pPr>
              <a:lnSpc>
                <a:spcPct val="100000"/>
              </a:lnSpc>
              <a:defRPr sz="3200">
                <a:solidFill>
                  <a:schemeClr val="tx1"/>
                </a:solidFill>
              </a:defRPr>
            </a:lvl1pPr>
          </a:lstStyle>
          <a:p>
            <a:r>
              <a:rPr lang="en-US" noProof="0"/>
              <a:t>Click to edit Master title style</a:t>
            </a:r>
          </a:p>
        </p:txBody>
      </p:sp>
      <p:sp>
        <p:nvSpPr>
          <p:cNvPr id="5" name="Picture Placeholder 17">
            <a:extLst>
              <a:ext uri="{FF2B5EF4-FFF2-40B4-BE49-F238E27FC236}">
                <a16:creationId xmlns:a16="http://schemas.microsoft.com/office/drawing/2014/main" id="{36DE933A-5DA3-C04F-95D6-628009152807}"/>
              </a:ext>
            </a:extLst>
          </p:cNvPr>
          <p:cNvSpPr>
            <a:spLocks noGrp="1"/>
          </p:cNvSpPr>
          <p:nvPr>
            <p:ph type="pic" sz="quarter" idx="12"/>
          </p:nvPr>
        </p:nvSpPr>
        <p:spPr>
          <a:xfrm>
            <a:off x="827656" y="825429"/>
            <a:ext cx="3256504" cy="5185768"/>
          </a:xfrm>
        </p:spPr>
        <p:txBody>
          <a:bodyPr/>
          <a:lstStyle/>
          <a:p>
            <a:r>
              <a:rPr lang="en-US" noProof="0"/>
              <a:t>Click icon to add picture</a:t>
            </a:r>
          </a:p>
        </p:txBody>
      </p:sp>
      <p:pic>
        <p:nvPicPr>
          <p:cNvPr id="6" name="Graphic 5">
            <a:extLst>
              <a:ext uri="{FF2B5EF4-FFF2-40B4-BE49-F238E27FC236}">
                <a16:creationId xmlns:a16="http://schemas.microsoft.com/office/drawing/2014/main" id="{8B760ADB-4AAF-AE4B-91D9-C589F52468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433167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79B522C-C5F8-F641-8E9A-0FCF398CBDE5}"/>
              </a:ext>
            </a:extLst>
          </p:cNvPr>
          <p:cNvSpPr>
            <a:spLocks noGrp="1"/>
          </p:cNvSpPr>
          <p:nvPr>
            <p:ph type="pic" sz="quarter" idx="21"/>
          </p:nvPr>
        </p:nvSpPr>
        <p:spPr>
          <a:xfrm>
            <a:off x="835355" y="1766607"/>
            <a:ext cx="1080000" cy="1080000"/>
          </a:xfrm>
          <a:solidFill>
            <a:schemeClr val="bg1"/>
          </a:solidFill>
        </p:spPr>
        <p:txBody>
          <a:bodyPr/>
          <a:lstStyle/>
          <a:p>
            <a:r>
              <a:rPr lang="en-US" noProof="0"/>
              <a:t>Click icon to add picture</a:t>
            </a:r>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1226917" y="4390612"/>
            <a:ext cx="4686850" cy="320284"/>
          </a:xfrm>
        </p:spPr>
        <p:txBody>
          <a:bodyPr/>
          <a:lstStyle>
            <a:lvl1pPr marL="0" indent="0">
              <a:buNone/>
              <a:defRPr>
                <a:solidFill>
                  <a:schemeClr val="tx1"/>
                </a:solidFill>
              </a:defRPr>
            </a:lvl1pPr>
            <a:lvl2pPr marL="457200" inden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226917" y="2206535"/>
            <a:ext cx="4686850" cy="1744149"/>
          </a:xfrm>
        </p:spPr>
        <p:txBody>
          <a:bodyPr anchor="t"/>
          <a:lstStyle>
            <a:lvl1pPr>
              <a:defRPr sz="2400">
                <a:solidFill>
                  <a:schemeClr val="accent1"/>
                </a:solidFill>
              </a:defRPr>
            </a:lvl1pPr>
          </a:lstStyle>
          <a:p>
            <a:r>
              <a:rPr lang="en-US" noProof="0"/>
              <a:t>Click to edit Master title style</a:t>
            </a:r>
          </a:p>
        </p:txBody>
      </p:sp>
      <p:sp>
        <p:nvSpPr>
          <p:cNvPr id="13" name="Picture Placeholder 2">
            <a:extLst>
              <a:ext uri="{FF2B5EF4-FFF2-40B4-BE49-F238E27FC236}">
                <a16:creationId xmlns:a16="http://schemas.microsoft.com/office/drawing/2014/main" id="{244C13A3-A36B-B142-8A95-3CA93471A067}"/>
              </a:ext>
            </a:extLst>
          </p:cNvPr>
          <p:cNvSpPr>
            <a:spLocks noGrp="1"/>
          </p:cNvSpPr>
          <p:nvPr>
            <p:ph type="pic" sz="quarter" idx="24"/>
          </p:nvPr>
        </p:nvSpPr>
        <p:spPr>
          <a:xfrm>
            <a:off x="6834214" y="1448231"/>
            <a:ext cx="3960000" cy="3960000"/>
          </a:xfrm>
          <a:solidFill>
            <a:schemeClr val="bg1"/>
          </a:solidFill>
        </p:spPr>
        <p:txBody>
          <a:bodyPr/>
          <a:lstStyle/>
          <a:p>
            <a:r>
              <a:rPr lang="en-US" noProof="0"/>
              <a:t>Click icon to add picture</a:t>
            </a:r>
          </a:p>
        </p:txBody>
      </p:sp>
      <p:pic>
        <p:nvPicPr>
          <p:cNvPr id="6" name="Graphic 5">
            <a:extLst>
              <a:ext uri="{FF2B5EF4-FFF2-40B4-BE49-F238E27FC236}">
                <a16:creationId xmlns:a16="http://schemas.microsoft.com/office/drawing/2014/main" id="{FC0A8756-08A6-6C4D-8F64-059460B29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8749538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C - Case study">
    <p:spTree>
      <p:nvGrpSpPr>
        <p:cNvPr id="1" name=""/>
        <p:cNvGrpSpPr/>
        <p:nvPr/>
      </p:nvGrpSpPr>
      <p:grpSpPr>
        <a:xfrm>
          <a:off x="0" y="0"/>
          <a:ext cx="0" cy="0"/>
          <a:chOff x="0" y="0"/>
          <a:chExt cx="0" cy="0"/>
        </a:xfrm>
      </p:grpSpPr>
      <p:sp>
        <p:nvSpPr>
          <p:cNvPr id="6" name="Picture Placeholder 17">
            <a:extLst>
              <a:ext uri="{FF2B5EF4-FFF2-40B4-BE49-F238E27FC236}">
                <a16:creationId xmlns:a16="http://schemas.microsoft.com/office/drawing/2014/main" id="{36DE933A-5DA3-C04F-95D6-628009152807}"/>
              </a:ext>
            </a:extLst>
          </p:cNvPr>
          <p:cNvSpPr>
            <a:spLocks noGrp="1"/>
          </p:cNvSpPr>
          <p:nvPr>
            <p:ph type="pic" sz="quarter" idx="11"/>
          </p:nvPr>
        </p:nvSpPr>
        <p:spPr>
          <a:xfrm>
            <a:off x="837157" y="0"/>
            <a:ext cx="10517686" cy="3428998"/>
          </a:xfrm>
        </p:spPr>
        <p:txBody>
          <a:bodyPr/>
          <a:lstStyle/>
          <a:p>
            <a:r>
              <a:rPr lang="en-US" noProof="0"/>
              <a:t>Click icon to add picture</a:t>
            </a:r>
          </a:p>
        </p:txBody>
      </p:sp>
      <p:sp>
        <p:nvSpPr>
          <p:cNvPr id="17" name="Picture Placeholder 17">
            <a:extLst>
              <a:ext uri="{FF2B5EF4-FFF2-40B4-BE49-F238E27FC236}">
                <a16:creationId xmlns:a16="http://schemas.microsoft.com/office/drawing/2014/main" id="{C6BC9DF7-0AAD-8945-B9B0-099BE23D9E40}"/>
              </a:ext>
            </a:extLst>
          </p:cNvPr>
          <p:cNvSpPr>
            <a:spLocks noGrp="1"/>
          </p:cNvSpPr>
          <p:nvPr>
            <p:ph type="pic" sz="quarter" idx="14"/>
          </p:nvPr>
        </p:nvSpPr>
        <p:spPr>
          <a:xfrm>
            <a:off x="5464995" y="3820128"/>
            <a:ext cx="863084" cy="863084"/>
          </a:xfrm>
        </p:spPr>
        <p:txBody>
          <a:bodyPr/>
          <a:lstStyle/>
          <a:p>
            <a:r>
              <a:rPr lang="en-US" noProof="0"/>
              <a:t>Click icon to add picture</a:t>
            </a:r>
          </a:p>
        </p:txBody>
      </p:sp>
      <p:sp>
        <p:nvSpPr>
          <p:cNvPr id="18" name="Picture Placeholder 17">
            <a:extLst>
              <a:ext uri="{FF2B5EF4-FFF2-40B4-BE49-F238E27FC236}">
                <a16:creationId xmlns:a16="http://schemas.microsoft.com/office/drawing/2014/main" id="{B4049C59-78B4-4449-8B78-92DF90EC1364}"/>
              </a:ext>
            </a:extLst>
          </p:cNvPr>
          <p:cNvSpPr>
            <a:spLocks noGrp="1"/>
          </p:cNvSpPr>
          <p:nvPr>
            <p:ph type="pic" sz="quarter" idx="15"/>
          </p:nvPr>
        </p:nvSpPr>
        <p:spPr>
          <a:xfrm>
            <a:off x="7576394" y="3820128"/>
            <a:ext cx="863084" cy="863084"/>
          </a:xfrm>
        </p:spPr>
        <p:txBody>
          <a:bodyPr/>
          <a:lstStyle/>
          <a:p>
            <a:r>
              <a:rPr lang="en-US" noProof="0"/>
              <a:t>Click icon to add picture</a:t>
            </a:r>
          </a:p>
        </p:txBody>
      </p:sp>
      <p:sp>
        <p:nvSpPr>
          <p:cNvPr id="19" name="Picture Placeholder 17">
            <a:extLst>
              <a:ext uri="{FF2B5EF4-FFF2-40B4-BE49-F238E27FC236}">
                <a16:creationId xmlns:a16="http://schemas.microsoft.com/office/drawing/2014/main" id="{62EA5619-882D-1F43-AB61-52CF3BD7E3B7}"/>
              </a:ext>
            </a:extLst>
          </p:cNvPr>
          <p:cNvSpPr>
            <a:spLocks noGrp="1"/>
          </p:cNvSpPr>
          <p:nvPr>
            <p:ph type="pic" sz="quarter" idx="16"/>
          </p:nvPr>
        </p:nvSpPr>
        <p:spPr>
          <a:xfrm>
            <a:off x="9682658" y="3820128"/>
            <a:ext cx="863084" cy="863084"/>
          </a:xfrm>
        </p:spPr>
        <p:txBody>
          <a:bodyPr/>
          <a:lstStyle/>
          <a:p>
            <a:r>
              <a:rPr lang="en-US" noProof="0"/>
              <a:t>Click icon to add picture</a:t>
            </a:r>
          </a:p>
        </p:txBody>
      </p:sp>
      <p:sp>
        <p:nvSpPr>
          <p:cNvPr id="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5022000" y="4635040"/>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sp>
        <p:nvSpPr>
          <p:cNvPr id="15" name="Text Placeholder 14">
            <a:extLst>
              <a:ext uri="{FF2B5EF4-FFF2-40B4-BE49-F238E27FC236}">
                <a16:creationId xmlns:a16="http://schemas.microsoft.com/office/drawing/2014/main" id="{FA4C660B-D812-5A43-98DE-A99562C0FAED}"/>
              </a:ext>
            </a:extLst>
          </p:cNvPr>
          <p:cNvSpPr>
            <a:spLocks noGrp="1"/>
          </p:cNvSpPr>
          <p:nvPr>
            <p:ph type="body" sz="quarter" idx="12" hasCustomPrompt="1"/>
          </p:nvPr>
        </p:nvSpPr>
        <p:spPr>
          <a:xfrm>
            <a:off x="92448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sp>
        <p:nvSpPr>
          <p:cNvPr id="16" name="Text Placeholder 14">
            <a:extLst>
              <a:ext uri="{FF2B5EF4-FFF2-40B4-BE49-F238E27FC236}">
                <a16:creationId xmlns:a16="http://schemas.microsoft.com/office/drawing/2014/main" id="{2949E553-AAFF-F340-A256-F19C941EEEB2}"/>
              </a:ext>
            </a:extLst>
          </p:cNvPr>
          <p:cNvSpPr>
            <a:spLocks noGrp="1"/>
          </p:cNvSpPr>
          <p:nvPr>
            <p:ph type="body" sz="quarter" idx="13" hasCustomPrompt="1"/>
          </p:nvPr>
        </p:nvSpPr>
        <p:spPr>
          <a:xfrm>
            <a:off x="7133400" y="4633784"/>
            <a:ext cx="1738800" cy="1176616"/>
          </a:xfrm>
        </p:spPr>
        <p:txBody>
          <a:bodyPr/>
          <a:lstStyle>
            <a:lvl1pPr marL="0" indent="0" algn="ctr">
              <a:buNone/>
              <a:defRPr b="0" i="0">
                <a:latin typeface="Arial" panose="020B0604020202020204" pitchFamily="34" charset="0"/>
                <a:ea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noProof="0"/>
              <a:t>Edit Master text styles</a:t>
            </a:r>
          </a:p>
        </p:txBody>
      </p:sp>
      <p:pic>
        <p:nvPicPr>
          <p:cNvPr id="9" name="Graphic 8">
            <a:extLst>
              <a:ext uri="{FF2B5EF4-FFF2-40B4-BE49-F238E27FC236}">
                <a16:creationId xmlns:a16="http://schemas.microsoft.com/office/drawing/2014/main" id="{77A62B15-A834-FA42-A13A-69DB26FCAB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7494966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lvl1pPr algn="ctr">
              <a:defRPr/>
            </a:lvl1pPr>
          </a:lstStyle>
          <a:p>
            <a:r>
              <a:rPr lang="en-US" noProof="0"/>
              <a:t>Click to edit Master title style</a:t>
            </a:r>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hasCustomPrompt="1"/>
          </p:nvPr>
        </p:nvSpPr>
        <p:spPr>
          <a:xfrm>
            <a:off x="4467757"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hasCustomPrompt="1"/>
          </p:nvPr>
        </p:nvSpPr>
        <p:spPr>
          <a:xfrm>
            <a:off x="8097306" y="3711522"/>
            <a:ext cx="3256485" cy="23103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17">
            <a:extLst>
              <a:ext uri="{FF2B5EF4-FFF2-40B4-BE49-F238E27FC236}">
                <a16:creationId xmlns:a16="http://schemas.microsoft.com/office/drawing/2014/main" id="{DD59C399-CE11-044F-9DDD-995ABAF820BC}"/>
              </a:ext>
            </a:extLst>
          </p:cNvPr>
          <p:cNvSpPr>
            <a:spLocks noGrp="1"/>
          </p:cNvSpPr>
          <p:nvPr>
            <p:ph type="pic" sz="quarter" idx="15"/>
          </p:nvPr>
        </p:nvSpPr>
        <p:spPr>
          <a:xfrm>
            <a:off x="4466715" y="1618200"/>
            <a:ext cx="3256484" cy="1810800"/>
          </a:xfrm>
        </p:spPr>
        <p:txBody>
          <a:bodyPr/>
          <a:lstStyle>
            <a:lvl1pPr>
              <a:defRPr>
                <a:solidFill>
                  <a:schemeClr val="tx1"/>
                </a:solidFill>
              </a:defRPr>
            </a:lvl1pPr>
          </a:lstStyle>
          <a:p>
            <a:r>
              <a:rPr lang="en-US" noProof="0"/>
              <a:t>Click icon to add picture</a:t>
            </a:r>
          </a:p>
        </p:txBody>
      </p:sp>
      <p:sp>
        <p:nvSpPr>
          <p:cNvPr id="11" name="Picture Placeholder 17">
            <a:extLst>
              <a:ext uri="{FF2B5EF4-FFF2-40B4-BE49-F238E27FC236}">
                <a16:creationId xmlns:a16="http://schemas.microsoft.com/office/drawing/2014/main" id="{18BB15E8-515B-0F4E-B8C1-89900746C8D6}"/>
              </a:ext>
            </a:extLst>
          </p:cNvPr>
          <p:cNvSpPr>
            <a:spLocks noGrp="1"/>
          </p:cNvSpPr>
          <p:nvPr>
            <p:ph type="pic" sz="quarter" idx="16"/>
          </p:nvPr>
        </p:nvSpPr>
        <p:spPr>
          <a:xfrm>
            <a:off x="836115" y="1618200"/>
            <a:ext cx="3256485" cy="1810800"/>
          </a:xfrm>
        </p:spPr>
        <p:txBody>
          <a:bodyPr/>
          <a:lstStyle>
            <a:lvl1pPr>
              <a:defRPr>
                <a:solidFill>
                  <a:schemeClr val="tx1"/>
                </a:solidFill>
              </a:defRPr>
            </a:lvl1pPr>
          </a:lstStyle>
          <a:p>
            <a:r>
              <a:rPr lang="en-US" noProof="0"/>
              <a:t>Click icon to add picture</a:t>
            </a:r>
          </a:p>
        </p:txBody>
      </p:sp>
      <p:sp>
        <p:nvSpPr>
          <p:cNvPr id="12" name="Picture Placeholder 17">
            <a:extLst>
              <a:ext uri="{FF2B5EF4-FFF2-40B4-BE49-F238E27FC236}">
                <a16:creationId xmlns:a16="http://schemas.microsoft.com/office/drawing/2014/main" id="{51B73DE6-5865-A04A-8233-82C411F174EE}"/>
              </a:ext>
            </a:extLst>
          </p:cNvPr>
          <p:cNvSpPr>
            <a:spLocks noGrp="1"/>
          </p:cNvSpPr>
          <p:nvPr>
            <p:ph type="pic" sz="quarter" idx="17"/>
          </p:nvPr>
        </p:nvSpPr>
        <p:spPr>
          <a:xfrm>
            <a:off x="8097305" y="1618200"/>
            <a:ext cx="3256485" cy="1810800"/>
          </a:xfrm>
        </p:spPr>
        <p:txBody>
          <a:bodyPr/>
          <a:lstStyle>
            <a:lvl1pPr>
              <a:defRPr>
                <a:solidFill>
                  <a:schemeClr val="tx1"/>
                </a:solidFill>
              </a:defRPr>
            </a:lvl1pPr>
          </a:lstStyle>
          <a:p>
            <a:r>
              <a:rPr lang="en-US" noProof="0"/>
              <a:t>Click icon to add picture</a:t>
            </a:r>
          </a:p>
        </p:txBody>
      </p:sp>
      <p:pic>
        <p:nvPicPr>
          <p:cNvPr id="9" name="Graphic 8">
            <a:extLst>
              <a:ext uri="{FF2B5EF4-FFF2-40B4-BE49-F238E27FC236}">
                <a16:creationId xmlns:a16="http://schemas.microsoft.com/office/drawing/2014/main" id="{40F9FF9C-1DB3-4149-9093-5B22638EC8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7520449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C - Ico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3711522"/>
            <a:ext cx="2346594" cy="2310361"/>
          </a:xfrm>
        </p:spPr>
        <p:txBody>
          <a:bodyPr/>
          <a:lstStyle/>
          <a:p>
            <a:pPr lvl="0"/>
            <a:r>
              <a:rPr lang="en-US" noProof="0"/>
              <a:t>Edit Master text styles</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3560657" y="3711522"/>
            <a:ext cx="2346594" cy="2310361"/>
          </a:xfrm>
        </p:spPr>
        <p:txBody>
          <a:bodyPr/>
          <a:lstStyle/>
          <a:p>
            <a:pPr lvl="0"/>
            <a:r>
              <a:rPr lang="en-US" noProof="0"/>
              <a:t>Edit Master text styles</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6283837" y="3711522"/>
            <a:ext cx="2346594" cy="2310361"/>
          </a:xfrm>
        </p:spPr>
        <p:txBody>
          <a:bodyPr/>
          <a:lstStyle/>
          <a:p>
            <a:pPr lvl="0"/>
            <a:r>
              <a:rPr lang="en-US" noProof="0"/>
              <a:t>Edit Master text styles</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9007206" y="3711522"/>
            <a:ext cx="2346594" cy="2310361"/>
          </a:xfrm>
        </p:spPr>
        <p:txBody>
          <a:bodyPr/>
          <a:lstStyle/>
          <a:p>
            <a:pPr lvl="0"/>
            <a:r>
              <a:rPr lang="en-US" noProof="0"/>
              <a:t>Edit Master text styles</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6115" y="825431"/>
            <a:ext cx="10515600" cy="510246"/>
          </a:xfrm>
        </p:spPr>
        <p:txBody>
          <a:bodyPr/>
          <a:lstStyle>
            <a:lvl1pPr algn="ctr">
              <a:defRPr/>
            </a:lvl1pPr>
          </a:lstStyle>
          <a:p>
            <a:r>
              <a:rPr lang="en-US" noProof="0"/>
              <a:t>Click to edit Master title style</a:t>
            </a:r>
          </a:p>
        </p:txBody>
      </p:sp>
      <p:sp>
        <p:nvSpPr>
          <p:cNvPr id="7" name="Picture Placeholder 17">
            <a:extLst>
              <a:ext uri="{FF2B5EF4-FFF2-40B4-BE49-F238E27FC236}">
                <a16:creationId xmlns:a16="http://schemas.microsoft.com/office/drawing/2014/main" id="{7B3CA240-0A48-FC4A-8FA3-93867AC328A3}"/>
              </a:ext>
            </a:extLst>
          </p:cNvPr>
          <p:cNvSpPr>
            <a:spLocks noGrp="1"/>
          </p:cNvSpPr>
          <p:nvPr>
            <p:ph type="pic" sz="quarter" idx="15"/>
          </p:nvPr>
        </p:nvSpPr>
        <p:spPr>
          <a:xfrm>
            <a:off x="836115" y="1618200"/>
            <a:ext cx="2346594" cy="1810800"/>
          </a:xfrm>
        </p:spPr>
        <p:txBody>
          <a:bodyPr/>
          <a:lstStyle>
            <a:lvl1pPr>
              <a:defRPr>
                <a:solidFill>
                  <a:schemeClr val="tx1"/>
                </a:solidFill>
              </a:defRPr>
            </a:lvl1pPr>
          </a:lstStyle>
          <a:p>
            <a:r>
              <a:rPr lang="en-US" noProof="0"/>
              <a:t>Click icon to add picture</a:t>
            </a:r>
          </a:p>
        </p:txBody>
      </p:sp>
      <p:sp>
        <p:nvSpPr>
          <p:cNvPr id="8" name="Picture Placeholder 17">
            <a:extLst>
              <a:ext uri="{FF2B5EF4-FFF2-40B4-BE49-F238E27FC236}">
                <a16:creationId xmlns:a16="http://schemas.microsoft.com/office/drawing/2014/main" id="{5E48C867-3679-2246-B508-2690CA47F98E}"/>
              </a:ext>
            </a:extLst>
          </p:cNvPr>
          <p:cNvSpPr>
            <a:spLocks noGrp="1"/>
          </p:cNvSpPr>
          <p:nvPr>
            <p:ph type="pic" sz="quarter" idx="16"/>
          </p:nvPr>
        </p:nvSpPr>
        <p:spPr>
          <a:xfrm>
            <a:off x="3545090" y="1618200"/>
            <a:ext cx="2346594" cy="1810800"/>
          </a:xfrm>
        </p:spPr>
        <p:txBody>
          <a:bodyPr/>
          <a:lstStyle>
            <a:lvl1pPr>
              <a:defRPr>
                <a:solidFill>
                  <a:schemeClr val="tx1"/>
                </a:solidFill>
              </a:defRPr>
            </a:lvl1pPr>
          </a:lstStyle>
          <a:p>
            <a:r>
              <a:rPr lang="en-US" noProof="0"/>
              <a:t>Click icon to add picture</a:t>
            </a:r>
          </a:p>
        </p:txBody>
      </p:sp>
      <p:sp>
        <p:nvSpPr>
          <p:cNvPr id="9" name="Picture Placeholder 17">
            <a:extLst>
              <a:ext uri="{FF2B5EF4-FFF2-40B4-BE49-F238E27FC236}">
                <a16:creationId xmlns:a16="http://schemas.microsoft.com/office/drawing/2014/main" id="{9F3CDEAE-12B8-3045-922F-8A5F69133A58}"/>
              </a:ext>
            </a:extLst>
          </p:cNvPr>
          <p:cNvSpPr>
            <a:spLocks noGrp="1"/>
          </p:cNvSpPr>
          <p:nvPr>
            <p:ph type="pic" sz="quarter" idx="17"/>
          </p:nvPr>
        </p:nvSpPr>
        <p:spPr>
          <a:xfrm>
            <a:off x="6254065" y="1618200"/>
            <a:ext cx="2346594" cy="1810800"/>
          </a:xfrm>
        </p:spPr>
        <p:txBody>
          <a:bodyPr/>
          <a:lstStyle>
            <a:lvl1pPr>
              <a:defRPr>
                <a:solidFill>
                  <a:schemeClr val="tx1"/>
                </a:solidFill>
              </a:defRPr>
            </a:lvl1pPr>
          </a:lstStyle>
          <a:p>
            <a:r>
              <a:rPr lang="en-US" noProof="0"/>
              <a:t>Click icon to add picture</a:t>
            </a:r>
          </a:p>
        </p:txBody>
      </p:sp>
      <p:sp>
        <p:nvSpPr>
          <p:cNvPr id="10" name="Picture Placeholder 17">
            <a:extLst>
              <a:ext uri="{FF2B5EF4-FFF2-40B4-BE49-F238E27FC236}">
                <a16:creationId xmlns:a16="http://schemas.microsoft.com/office/drawing/2014/main" id="{C3C15711-87E7-664C-B723-C8D26041CA4F}"/>
              </a:ext>
            </a:extLst>
          </p:cNvPr>
          <p:cNvSpPr>
            <a:spLocks noGrp="1"/>
          </p:cNvSpPr>
          <p:nvPr>
            <p:ph type="pic" sz="quarter" idx="18"/>
          </p:nvPr>
        </p:nvSpPr>
        <p:spPr>
          <a:xfrm>
            <a:off x="8963040" y="1618200"/>
            <a:ext cx="2346594" cy="1810800"/>
          </a:xfrm>
        </p:spPr>
        <p:txBody>
          <a:bodyPr/>
          <a:lstStyle>
            <a:lvl1pPr>
              <a:defRPr>
                <a:solidFill>
                  <a:schemeClr val="tx1"/>
                </a:solidFill>
              </a:defRPr>
            </a:lvl1pPr>
          </a:lstStyle>
          <a:p>
            <a:r>
              <a:rPr lang="en-US" noProof="0"/>
              <a:t>Click icon to add picture</a:t>
            </a:r>
          </a:p>
        </p:txBody>
      </p:sp>
      <p:pic>
        <p:nvPicPr>
          <p:cNvPr id="11" name="Graphic 10">
            <a:extLst>
              <a:ext uri="{FF2B5EF4-FFF2-40B4-BE49-F238E27FC236}">
                <a16:creationId xmlns:a16="http://schemas.microsoft.com/office/drawing/2014/main" id="{116342F4-B3B3-944A-860E-8356403649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402935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F">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0165C20-3582-3B4D-AFEC-30ADB234FD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17337750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llar - Benefi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AA30BCB-1143-9D4C-B369-F35EC44BDB02}"/>
              </a:ext>
            </a:extLst>
          </p:cNvPr>
          <p:cNvSpPr/>
          <p:nvPr userDrawn="1"/>
        </p:nvSpPr>
        <p:spPr>
          <a:xfrm>
            <a:off x="0" y="-69"/>
            <a:ext cx="12191999" cy="4151739"/>
          </a:xfrm>
          <a:prstGeom prst="rect">
            <a:avLst/>
          </a:prstGeom>
          <a:blipFill>
            <a:blip r:embed="rId2"/>
            <a:srcRect/>
            <a:stretch>
              <a:fillRect t="2" b="-65186"/>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971530" y="1612413"/>
            <a:ext cx="4380184" cy="2539395"/>
          </a:xfrm>
        </p:spPr>
        <p:txBody>
          <a:bodyPr/>
          <a:lstStyle>
            <a:lvl1pPr>
              <a:defRPr>
                <a:solidFill>
                  <a:schemeClr val="bg1"/>
                </a:solidFill>
              </a:defRPr>
            </a:lvl1pPr>
            <a:lvl2pPr>
              <a:defRPr>
                <a:solidFill>
                  <a:schemeClr val="bg1"/>
                </a:solidFill>
              </a:defRPr>
            </a:lvl2pPr>
          </a:lstStyle>
          <a:p>
            <a:pPr lvl="0"/>
            <a:r>
              <a:rPr lang="en-US" noProof="0"/>
              <a:t>Edit Master text styles</a:t>
            </a:r>
          </a:p>
          <a:p>
            <a:pPr lvl="1"/>
            <a:r>
              <a:rPr lang="en-US" noProof="0"/>
              <a:t>Second level</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hasCustomPrompt="1"/>
          </p:nvPr>
        </p:nvSpPr>
        <p:spPr>
          <a:xfrm>
            <a:off x="836115" y="4633711"/>
            <a:ext cx="3254867" cy="1388173"/>
          </a:xfrm>
        </p:spPr>
        <p:txBody>
          <a:bodyPr/>
          <a:lstStyle/>
          <a:p>
            <a:pPr lvl="0"/>
            <a:r>
              <a:rPr lang="en-US" noProof="0"/>
              <a:t>Edit Master text styles</a:t>
            </a:r>
          </a:p>
          <a:p>
            <a:pPr lvl="1"/>
            <a:r>
              <a:rPr lang="en-US" noProof="0"/>
              <a:t>Second level</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hasCustomPrompt="1"/>
          </p:nvPr>
        </p:nvSpPr>
        <p:spPr>
          <a:xfrm>
            <a:off x="4469842" y="4633752"/>
            <a:ext cx="3254400" cy="1388132"/>
          </a:xfrm>
        </p:spPr>
        <p:txBody>
          <a:bodyPr/>
          <a:lstStyle>
            <a:lvl3pPr marL="914400" indent="0">
              <a:buNone/>
              <a:defRPr/>
            </a:lvl3pPr>
          </a:lstStyle>
          <a:p>
            <a:pPr lvl="0"/>
            <a:r>
              <a:rPr lang="en-US" noProof="0"/>
              <a:t>Edit Master text styles</a:t>
            </a:r>
          </a:p>
          <a:p>
            <a:pPr lvl="1"/>
            <a:r>
              <a:rPr lang="en-US" noProof="0"/>
              <a:t>Second level</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hasCustomPrompt="1"/>
          </p:nvPr>
        </p:nvSpPr>
        <p:spPr>
          <a:xfrm>
            <a:off x="8096400" y="4633752"/>
            <a:ext cx="3254400" cy="1388132"/>
          </a:xfrm>
        </p:spPr>
        <p:txBody>
          <a:bodyPr/>
          <a:lstStyle/>
          <a:p>
            <a:pPr lvl="0"/>
            <a:r>
              <a:rPr lang="en-US" noProof="0"/>
              <a:t>Edit Master text styles</a:t>
            </a:r>
          </a:p>
          <a:p>
            <a:pPr lvl="1"/>
            <a:r>
              <a:rPr lang="en-US" noProof="0"/>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971531" y="825431"/>
            <a:ext cx="4380183" cy="510246"/>
          </a:xfrm>
        </p:spPr>
        <p:txBody>
          <a:bodyPr/>
          <a:lstStyle>
            <a:lvl1pPr>
              <a:defRPr>
                <a:solidFill>
                  <a:schemeClr val="bg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
        <p:nvSpPr>
          <p:cNvPr id="22" name="Picture Placeholder 17">
            <a:extLst>
              <a:ext uri="{FF2B5EF4-FFF2-40B4-BE49-F238E27FC236}">
                <a16:creationId xmlns:a16="http://schemas.microsoft.com/office/drawing/2014/main" id="{C1FF4BDF-91B1-3C42-ABAD-3F8CD0443BCA}"/>
              </a:ext>
            </a:extLst>
          </p:cNvPr>
          <p:cNvSpPr>
            <a:spLocks noGrp="1"/>
          </p:cNvSpPr>
          <p:nvPr>
            <p:ph type="pic" sz="quarter" idx="15"/>
          </p:nvPr>
        </p:nvSpPr>
        <p:spPr>
          <a:xfrm>
            <a:off x="836115" y="825430"/>
            <a:ext cx="5071136" cy="3326309"/>
          </a:xfrm>
        </p:spPr>
        <p:txBody>
          <a:bodyPr/>
          <a:lstStyle>
            <a:lvl1pPr>
              <a:defRPr>
                <a:solidFill>
                  <a:schemeClr val="tx1"/>
                </a:solidFill>
              </a:defRPr>
            </a:lvl1pPr>
          </a:lstStyle>
          <a:p>
            <a:r>
              <a:rPr lang="en-US" noProof="0"/>
              <a:t>Click icon to add picture</a:t>
            </a:r>
          </a:p>
        </p:txBody>
      </p:sp>
      <p:sp>
        <p:nvSpPr>
          <p:cNvPr id="23" name="Picture Placeholder 17">
            <a:extLst>
              <a:ext uri="{FF2B5EF4-FFF2-40B4-BE49-F238E27FC236}">
                <a16:creationId xmlns:a16="http://schemas.microsoft.com/office/drawing/2014/main" id="{C4807A36-2030-9449-9645-0DCD7A35418E}"/>
              </a:ext>
            </a:extLst>
          </p:cNvPr>
          <p:cNvSpPr>
            <a:spLocks noGrp="1"/>
          </p:cNvSpPr>
          <p:nvPr>
            <p:ph type="pic" sz="quarter" idx="16"/>
          </p:nvPr>
        </p:nvSpPr>
        <p:spPr>
          <a:xfrm>
            <a:off x="6249600" y="1130400"/>
            <a:ext cx="723599" cy="723599"/>
          </a:xfrm>
        </p:spPr>
        <p:txBody>
          <a:bodyPr/>
          <a:lstStyle>
            <a:lvl1pPr>
              <a:defRPr>
                <a:solidFill>
                  <a:schemeClr val="tx1"/>
                </a:solidFill>
              </a:defRPr>
            </a:lvl1pPr>
          </a:lstStyle>
          <a:p>
            <a:r>
              <a:rPr lang="en-US" noProof="0"/>
              <a:t>Click icon to add picture</a:t>
            </a:r>
          </a:p>
        </p:txBody>
      </p:sp>
    </p:spTree>
    <p:extLst>
      <p:ext uri="{BB962C8B-B14F-4D97-AF65-F5344CB8AC3E}">
        <p14:creationId xmlns:p14="http://schemas.microsoft.com/office/powerpoint/2010/main" val="14211415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524147" y="825431"/>
            <a:ext cx="3931201" cy="5195858"/>
          </a:xfrm>
        </p:spPr>
        <p:txBody>
          <a:bodyPr/>
          <a:lstStyle>
            <a:lvl1pPr>
              <a:defRPr>
                <a:solidFill>
                  <a:schemeClr val="bg1"/>
                </a:solidFill>
              </a:defRPr>
            </a:lvl1pPr>
          </a:lstStyle>
          <a:p>
            <a:r>
              <a:rPr lang="en-US" noProof="0"/>
              <a:t>Click to edit Master title style</a:t>
            </a:r>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8756759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760191" y="825431"/>
            <a:ext cx="3931201" cy="5195858"/>
          </a:xfrm>
        </p:spPr>
        <p:txBody>
          <a:bodyPr/>
          <a:lstStyle>
            <a:lvl1pPr>
              <a:defRPr>
                <a:solidFill>
                  <a:schemeClr val="bg1"/>
                </a:solidFill>
              </a:defRPr>
            </a:lvl1pPr>
          </a:lstStyle>
          <a:p>
            <a:r>
              <a:rPr lang="en-US" noProof="0"/>
              <a:t>Click to edit Master title style</a:t>
            </a:r>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8081122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2C - Title - Lef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1524147" y="825431"/>
            <a:ext cx="3931201" cy="918701"/>
          </a:xfrm>
        </p:spPr>
        <p:txBody>
          <a:bodyPr/>
          <a:lstStyle>
            <a:lvl1pPr>
              <a:defRPr>
                <a:solidFill>
                  <a:schemeClr val="bg1"/>
                </a:solidFill>
              </a:defRPr>
            </a:lvl1pPr>
          </a:lstStyle>
          <a:p>
            <a:r>
              <a:rPr lang="en-US" noProof="0"/>
              <a:t>Click to edit Master title style</a:t>
            </a:r>
          </a:p>
        </p:txBody>
      </p:sp>
      <p:pic>
        <p:nvPicPr>
          <p:cNvPr id="5" name="Graphic 4">
            <a:extLst>
              <a:ext uri="{FF2B5EF4-FFF2-40B4-BE49-F238E27FC236}">
                <a16:creationId xmlns:a16="http://schemas.microsoft.com/office/drawing/2014/main" id="{6677BE4C-E012-8245-B564-D572781D7F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4" name="Picture Placeholder 2">
            <a:extLst>
              <a:ext uri="{FF2B5EF4-FFF2-40B4-BE49-F238E27FC236}">
                <a16:creationId xmlns:a16="http://schemas.microsoft.com/office/drawing/2014/main" id="{88B779C4-0A32-7E43-8031-11DA9971DE1A}"/>
              </a:ext>
            </a:extLst>
          </p:cNvPr>
          <p:cNvSpPr>
            <a:spLocks noGrp="1"/>
          </p:cNvSpPr>
          <p:nvPr>
            <p:ph type="pic" sz="quarter" idx="16"/>
          </p:nvPr>
        </p:nvSpPr>
        <p:spPr>
          <a:xfrm>
            <a:off x="5836869" y="1519241"/>
            <a:ext cx="5516931" cy="3808238"/>
          </a:xfrm>
          <a:noFill/>
        </p:spPr>
        <p:txBody>
          <a:bodyPr/>
          <a:lstStyle/>
          <a:p>
            <a:r>
              <a:rPr lang="en-US" noProof="0"/>
              <a:t>Click icon to add picture</a:t>
            </a:r>
          </a:p>
        </p:txBody>
      </p:sp>
      <p:sp>
        <p:nvSpPr>
          <p:cNvPr id="10" name="Text Placeholder 15">
            <a:extLst>
              <a:ext uri="{FF2B5EF4-FFF2-40B4-BE49-F238E27FC236}">
                <a16:creationId xmlns:a16="http://schemas.microsoft.com/office/drawing/2014/main" id="{56FFDE4B-C7D0-C646-BBDF-B94FBC4D973F}"/>
              </a:ext>
            </a:extLst>
          </p:cNvPr>
          <p:cNvSpPr>
            <a:spLocks noGrp="1"/>
          </p:cNvSpPr>
          <p:nvPr>
            <p:ph type="body" sz="quarter" idx="10" hasCustomPrompt="1"/>
          </p:nvPr>
        </p:nvSpPr>
        <p:spPr>
          <a:xfrm>
            <a:off x="1524147"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Tree>
    <p:extLst>
      <p:ext uri="{BB962C8B-B14F-4D97-AF65-F5344CB8AC3E}">
        <p14:creationId xmlns:p14="http://schemas.microsoft.com/office/powerpoint/2010/main" val="23403749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2C - Title - Right">
    <p:bg>
      <p:bgPr>
        <a:solidFill>
          <a:schemeClr val="bg1"/>
        </a:solid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760191" y="825431"/>
            <a:ext cx="3931201" cy="918701"/>
          </a:xfrm>
        </p:spPr>
        <p:txBody>
          <a:bodyPr/>
          <a:lstStyle>
            <a:lvl1pPr>
              <a:defRPr>
                <a:solidFill>
                  <a:schemeClr val="bg1"/>
                </a:solidFill>
              </a:defRPr>
            </a:lvl1pPr>
          </a:lstStyle>
          <a:p>
            <a:r>
              <a:rPr lang="en-US" noProof="0"/>
              <a:t>Click to edit Master title style</a:t>
            </a:r>
          </a:p>
        </p:txBody>
      </p:sp>
      <p:pic>
        <p:nvPicPr>
          <p:cNvPr id="4" name="Graphic 3">
            <a:extLst>
              <a:ext uri="{FF2B5EF4-FFF2-40B4-BE49-F238E27FC236}">
                <a16:creationId xmlns:a16="http://schemas.microsoft.com/office/drawing/2014/main" id="{544327AD-E1FC-1B4C-BA54-6869467A4D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
        <p:nvSpPr>
          <p:cNvPr id="5" name="Picture Placeholder 2">
            <a:extLst>
              <a:ext uri="{FF2B5EF4-FFF2-40B4-BE49-F238E27FC236}">
                <a16:creationId xmlns:a16="http://schemas.microsoft.com/office/drawing/2014/main" id="{ACFE35A6-068F-C94C-83CA-1959614AE44A}"/>
              </a:ext>
            </a:extLst>
          </p:cNvPr>
          <p:cNvSpPr>
            <a:spLocks noGrp="1"/>
          </p:cNvSpPr>
          <p:nvPr>
            <p:ph type="pic" sz="quarter" idx="16"/>
          </p:nvPr>
        </p:nvSpPr>
        <p:spPr>
          <a:xfrm>
            <a:off x="827656" y="1519241"/>
            <a:ext cx="5551013" cy="3808238"/>
          </a:xfrm>
          <a:noFill/>
        </p:spPr>
        <p:txBody>
          <a:bodyPr/>
          <a:lstStyle/>
          <a:p>
            <a:r>
              <a:rPr lang="en-US" noProof="0"/>
              <a:t>Click icon to add picture</a:t>
            </a:r>
          </a:p>
        </p:txBody>
      </p:sp>
      <p:sp>
        <p:nvSpPr>
          <p:cNvPr id="11" name="Text Placeholder 15">
            <a:extLst>
              <a:ext uri="{FF2B5EF4-FFF2-40B4-BE49-F238E27FC236}">
                <a16:creationId xmlns:a16="http://schemas.microsoft.com/office/drawing/2014/main" id="{F94536D2-4195-A64F-8832-EADD059E50DB}"/>
              </a:ext>
            </a:extLst>
          </p:cNvPr>
          <p:cNvSpPr>
            <a:spLocks noGrp="1"/>
          </p:cNvSpPr>
          <p:nvPr>
            <p:ph type="body" sz="quarter" idx="10" hasCustomPrompt="1"/>
          </p:nvPr>
        </p:nvSpPr>
        <p:spPr>
          <a:xfrm>
            <a:off x="6760191" y="2010552"/>
            <a:ext cx="3931201" cy="400064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Tree>
    <p:extLst>
      <p:ext uri="{BB962C8B-B14F-4D97-AF65-F5344CB8AC3E}">
        <p14:creationId xmlns:p14="http://schemas.microsoft.com/office/powerpoint/2010/main" val="8598712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ient overview">
    <p:bg>
      <p:bgPr>
        <a:solidFill>
          <a:schemeClr val="accent6"/>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C283623E-D43A-D949-BB70-A7BD5B64EE25}"/>
              </a:ext>
            </a:extLst>
          </p:cNvPr>
          <p:cNvSpPr/>
          <p:nvPr userDrawn="1"/>
        </p:nvSpPr>
        <p:spPr>
          <a:xfrm>
            <a:off x="836114" y="1628774"/>
            <a:ext cx="10519200" cy="4393637"/>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7" name="Picture Placeholder 2">
            <a:extLst>
              <a:ext uri="{FF2B5EF4-FFF2-40B4-BE49-F238E27FC236}">
                <a16:creationId xmlns:a16="http://schemas.microsoft.com/office/drawing/2014/main" id="{62EC2680-80C1-084C-B05A-6A4F0A7B345B}"/>
              </a:ext>
            </a:extLst>
          </p:cNvPr>
          <p:cNvSpPr>
            <a:spLocks noGrp="1"/>
          </p:cNvSpPr>
          <p:nvPr>
            <p:ph type="pic" sz="quarter" idx="28"/>
          </p:nvPr>
        </p:nvSpPr>
        <p:spPr>
          <a:xfrm>
            <a:off x="1526400" y="4644000"/>
            <a:ext cx="957600" cy="698400"/>
          </a:xfrm>
          <a:solidFill>
            <a:schemeClr val="bg1"/>
          </a:solidFill>
        </p:spPr>
        <p:txBody>
          <a:bodyPr/>
          <a:lstStyle>
            <a:lvl1pPr marL="0" indent="0">
              <a:buNone/>
              <a:defRPr/>
            </a:lvl1pPr>
          </a:lstStyle>
          <a:p>
            <a:r>
              <a:rPr lang="en-US" noProof="0"/>
              <a:t>Click icon to add picture</a:t>
            </a:r>
          </a:p>
        </p:txBody>
      </p:sp>
      <p:sp>
        <p:nvSpPr>
          <p:cNvPr id="39" name="Picture Placeholder 2">
            <a:extLst>
              <a:ext uri="{FF2B5EF4-FFF2-40B4-BE49-F238E27FC236}">
                <a16:creationId xmlns:a16="http://schemas.microsoft.com/office/drawing/2014/main" id="{92AEC2F5-106F-8B4C-90EC-7E78E92CA2DE}"/>
              </a:ext>
            </a:extLst>
          </p:cNvPr>
          <p:cNvSpPr>
            <a:spLocks noGrp="1"/>
          </p:cNvSpPr>
          <p:nvPr>
            <p:ph type="pic" sz="quarter" idx="29"/>
          </p:nvPr>
        </p:nvSpPr>
        <p:spPr>
          <a:xfrm>
            <a:off x="3160800" y="4644000"/>
            <a:ext cx="957600" cy="698400"/>
          </a:xfrm>
          <a:solidFill>
            <a:schemeClr val="bg1"/>
          </a:solidFill>
        </p:spPr>
        <p:txBody>
          <a:bodyPr/>
          <a:lstStyle>
            <a:lvl1pPr marL="0" indent="0">
              <a:buNone/>
              <a:defRPr/>
            </a:lvl1pPr>
          </a:lstStyle>
          <a:p>
            <a:r>
              <a:rPr lang="en-US" noProof="0"/>
              <a:t>Click icon to add picture</a:t>
            </a:r>
          </a:p>
        </p:txBody>
      </p:sp>
      <p:sp>
        <p:nvSpPr>
          <p:cNvPr id="40" name="Picture Placeholder 2">
            <a:extLst>
              <a:ext uri="{FF2B5EF4-FFF2-40B4-BE49-F238E27FC236}">
                <a16:creationId xmlns:a16="http://schemas.microsoft.com/office/drawing/2014/main" id="{A3F9A37F-DF41-704C-9130-F32825B22E3A}"/>
              </a:ext>
            </a:extLst>
          </p:cNvPr>
          <p:cNvSpPr>
            <a:spLocks noGrp="1"/>
          </p:cNvSpPr>
          <p:nvPr>
            <p:ph type="pic" sz="quarter" idx="30"/>
          </p:nvPr>
        </p:nvSpPr>
        <p:spPr>
          <a:xfrm>
            <a:off x="4798800" y="4644000"/>
            <a:ext cx="957600" cy="698400"/>
          </a:xfrm>
          <a:solidFill>
            <a:schemeClr val="bg1"/>
          </a:solidFill>
        </p:spPr>
        <p:txBody>
          <a:bodyPr/>
          <a:lstStyle>
            <a:lvl1pPr marL="0" indent="0">
              <a:buNone/>
              <a:defRPr/>
            </a:lvl1pPr>
          </a:lstStyle>
          <a:p>
            <a:r>
              <a:rPr lang="en-US" noProof="0"/>
              <a:t>Click icon to add picture</a:t>
            </a:r>
          </a:p>
        </p:txBody>
      </p:sp>
      <p:sp>
        <p:nvSpPr>
          <p:cNvPr id="41" name="Picture Placeholder 2">
            <a:extLst>
              <a:ext uri="{FF2B5EF4-FFF2-40B4-BE49-F238E27FC236}">
                <a16:creationId xmlns:a16="http://schemas.microsoft.com/office/drawing/2014/main" id="{077C96B8-B861-184F-8235-D1D96FE64B00}"/>
              </a:ext>
            </a:extLst>
          </p:cNvPr>
          <p:cNvSpPr>
            <a:spLocks noGrp="1"/>
          </p:cNvSpPr>
          <p:nvPr>
            <p:ph type="pic" sz="quarter" idx="31"/>
          </p:nvPr>
        </p:nvSpPr>
        <p:spPr>
          <a:xfrm>
            <a:off x="6433200" y="4644000"/>
            <a:ext cx="957600" cy="698400"/>
          </a:xfrm>
          <a:solidFill>
            <a:schemeClr val="bg1"/>
          </a:solidFill>
        </p:spPr>
        <p:txBody>
          <a:bodyPr/>
          <a:lstStyle>
            <a:lvl1pPr marL="0" indent="0">
              <a:buNone/>
              <a:defRPr/>
            </a:lvl1pPr>
          </a:lstStyle>
          <a:p>
            <a:r>
              <a:rPr lang="en-US" noProof="0"/>
              <a:t>Click icon to add picture</a:t>
            </a:r>
          </a:p>
        </p:txBody>
      </p:sp>
      <p:sp>
        <p:nvSpPr>
          <p:cNvPr id="42" name="Picture Placeholder 2">
            <a:extLst>
              <a:ext uri="{FF2B5EF4-FFF2-40B4-BE49-F238E27FC236}">
                <a16:creationId xmlns:a16="http://schemas.microsoft.com/office/drawing/2014/main" id="{A49F1392-EF88-1D4D-BBA0-DEEE5DF09288}"/>
              </a:ext>
            </a:extLst>
          </p:cNvPr>
          <p:cNvSpPr>
            <a:spLocks noGrp="1"/>
          </p:cNvSpPr>
          <p:nvPr>
            <p:ph type="pic" sz="quarter" idx="32"/>
          </p:nvPr>
        </p:nvSpPr>
        <p:spPr>
          <a:xfrm>
            <a:off x="8071200" y="4644000"/>
            <a:ext cx="957600" cy="698400"/>
          </a:xfrm>
          <a:solidFill>
            <a:schemeClr val="bg1"/>
          </a:solidFill>
        </p:spPr>
        <p:txBody>
          <a:bodyPr/>
          <a:lstStyle>
            <a:lvl1pPr marL="0" indent="0">
              <a:buNone/>
              <a:defRPr/>
            </a:lvl1pPr>
          </a:lstStyle>
          <a:p>
            <a:r>
              <a:rPr lang="en-US" noProof="0"/>
              <a:t>Click icon to add picture</a:t>
            </a:r>
          </a:p>
        </p:txBody>
      </p:sp>
      <p:sp>
        <p:nvSpPr>
          <p:cNvPr id="43" name="Picture Placeholder 2">
            <a:extLst>
              <a:ext uri="{FF2B5EF4-FFF2-40B4-BE49-F238E27FC236}">
                <a16:creationId xmlns:a16="http://schemas.microsoft.com/office/drawing/2014/main" id="{98253103-B460-8449-974D-55C20EF105C4}"/>
              </a:ext>
            </a:extLst>
          </p:cNvPr>
          <p:cNvSpPr>
            <a:spLocks noGrp="1"/>
          </p:cNvSpPr>
          <p:nvPr>
            <p:ph type="pic" sz="quarter" idx="33"/>
          </p:nvPr>
        </p:nvSpPr>
        <p:spPr>
          <a:xfrm>
            <a:off x="9705600" y="4644000"/>
            <a:ext cx="957600" cy="698400"/>
          </a:xfrm>
          <a:solidFill>
            <a:schemeClr val="bg1"/>
          </a:solidFill>
        </p:spPr>
        <p:txBody>
          <a:bodyPr/>
          <a:lstStyle>
            <a:lvl1pPr marL="0" indent="0">
              <a:buNone/>
              <a:defRPr/>
            </a:lvl1pPr>
          </a:lstStyle>
          <a:p>
            <a:r>
              <a:rPr lang="en-US" noProof="0"/>
              <a:t>Click icon to add picture</a:t>
            </a:r>
          </a:p>
        </p:txBody>
      </p:sp>
      <p:sp>
        <p:nvSpPr>
          <p:cNvPr id="44" name="Picture Placeholder 2">
            <a:extLst>
              <a:ext uri="{FF2B5EF4-FFF2-40B4-BE49-F238E27FC236}">
                <a16:creationId xmlns:a16="http://schemas.microsoft.com/office/drawing/2014/main" id="{E19D8AD1-3E67-7345-B46E-CE8FFCAE0A2F}"/>
              </a:ext>
            </a:extLst>
          </p:cNvPr>
          <p:cNvSpPr>
            <a:spLocks noGrp="1"/>
          </p:cNvSpPr>
          <p:nvPr>
            <p:ph type="pic" sz="quarter" idx="16"/>
          </p:nvPr>
        </p:nvSpPr>
        <p:spPr>
          <a:xfrm>
            <a:off x="1526400" y="2308786"/>
            <a:ext cx="957600" cy="698400"/>
          </a:xfrm>
          <a:solidFill>
            <a:schemeClr val="bg1"/>
          </a:solidFill>
        </p:spPr>
        <p:txBody>
          <a:bodyPr/>
          <a:lstStyle>
            <a:lvl1pPr marL="0" indent="0">
              <a:buNone/>
              <a:defRPr/>
            </a:lvl1pPr>
          </a:lstStyle>
          <a:p>
            <a:r>
              <a:rPr lang="en-US" noProof="0"/>
              <a:t>Click icon to add picture</a:t>
            </a:r>
          </a:p>
        </p:txBody>
      </p:sp>
      <p:sp>
        <p:nvSpPr>
          <p:cNvPr id="45" name="Picture Placeholder 2">
            <a:extLst>
              <a:ext uri="{FF2B5EF4-FFF2-40B4-BE49-F238E27FC236}">
                <a16:creationId xmlns:a16="http://schemas.microsoft.com/office/drawing/2014/main" id="{96D269AE-0456-0C46-B989-FEDC807C7F98}"/>
              </a:ext>
            </a:extLst>
          </p:cNvPr>
          <p:cNvSpPr>
            <a:spLocks noGrp="1"/>
          </p:cNvSpPr>
          <p:nvPr>
            <p:ph type="pic" sz="quarter" idx="17"/>
          </p:nvPr>
        </p:nvSpPr>
        <p:spPr>
          <a:xfrm>
            <a:off x="3160800" y="2308786"/>
            <a:ext cx="957600" cy="698400"/>
          </a:xfrm>
          <a:solidFill>
            <a:schemeClr val="bg1"/>
          </a:solidFill>
        </p:spPr>
        <p:txBody>
          <a:bodyPr/>
          <a:lstStyle>
            <a:lvl1pPr marL="0" indent="0">
              <a:buNone/>
              <a:defRPr/>
            </a:lvl1pPr>
          </a:lstStyle>
          <a:p>
            <a:r>
              <a:rPr lang="en-US" noProof="0"/>
              <a:t>Click icon to add picture</a:t>
            </a:r>
          </a:p>
        </p:txBody>
      </p:sp>
      <p:sp>
        <p:nvSpPr>
          <p:cNvPr id="46" name="Picture Placeholder 2">
            <a:extLst>
              <a:ext uri="{FF2B5EF4-FFF2-40B4-BE49-F238E27FC236}">
                <a16:creationId xmlns:a16="http://schemas.microsoft.com/office/drawing/2014/main" id="{B76A793B-9E03-6C4F-A99B-6757E4591B25}"/>
              </a:ext>
            </a:extLst>
          </p:cNvPr>
          <p:cNvSpPr>
            <a:spLocks noGrp="1"/>
          </p:cNvSpPr>
          <p:nvPr>
            <p:ph type="pic" sz="quarter" idx="18"/>
          </p:nvPr>
        </p:nvSpPr>
        <p:spPr>
          <a:xfrm>
            <a:off x="4798800" y="2308786"/>
            <a:ext cx="957600" cy="698400"/>
          </a:xfrm>
          <a:solidFill>
            <a:schemeClr val="bg1"/>
          </a:solidFill>
        </p:spPr>
        <p:txBody>
          <a:bodyPr/>
          <a:lstStyle>
            <a:lvl1pPr marL="0" indent="0">
              <a:buNone/>
              <a:defRPr/>
            </a:lvl1pPr>
          </a:lstStyle>
          <a:p>
            <a:r>
              <a:rPr lang="en-US" noProof="0"/>
              <a:t>Click icon to add picture</a:t>
            </a:r>
          </a:p>
        </p:txBody>
      </p:sp>
      <p:sp>
        <p:nvSpPr>
          <p:cNvPr id="47" name="Picture Placeholder 2">
            <a:extLst>
              <a:ext uri="{FF2B5EF4-FFF2-40B4-BE49-F238E27FC236}">
                <a16:creationId xmlns:a16="http://schemas.microsoft.com/office/drawing/2014/main" id="{A144D6C5-957D-2C42-888E-8268A18648AA}"/>
              </a:ext>
            </a:extLst>
          </p:cNvPr>
          <p:cNvSpPr>
            <a:spLocks noGrp="1"/>
          </p:cNvSpPr>
          <p:nvPr>
            <p:ph type="pic" sz="quarter" idx="19"/>
          </p:nvPr>
        </p:nvSpPr>
        <p:spPr>
          <a:xfrm>
            <a:off x="6433200" y="2308786"/>
            <a:ext cx="957600" cy="698400"/>
          </a:xfrm>
          <a:solidFill>
            <a:schemeClr val="bg1"/>
          </a:solidFill>
        </p:spPr>
        <p:txBody>
          <a:bodyPr/>
          <a:lstStyle>
            <a:lvl1pPr marL="0" indent="0">
              <a:buNone/>
              <a:defRPr/>
            </a:lvl1pPr>
          </a:lstStyle>
          <a:p>
            <a:r>
              <a:rPr lang="en-US" noProof="0"/>
              <a:t>Click icon to add picture</a:t>
            </a:r>
          </a:p>
        </p:txBody>
      </p:sp>
      <p:sp>
        <p:nvSpPr>
          <p:cNvPr id="48" name="Picture Placeholder 2">
            <a:extLst>
              <a:ext uri="{FF2B5EF4-FFF2-40B4-BE49-F238E27FC236}">
                <a16:creationId xmlns:a16="http://schemas.microsoft.com/office/drawing/2014/main" id="{A551145F-2C79-3A4A-88E4-A3A666321FE4}"/>
              </a:ext>
            </a:extLst>
          </p:cNvPr>
          <p:cNvSpPr>
            <a:spLocks noGrp="1"/>
          </p:cNvSpPr>
          <p:nvPr>
            <p:ph type="pic" sz="quarter" idx="20"/>
          </p:nvPr>
        </p:nvSpPr>
        <p:spPr>
          <a:xfrm>
            <a:off x="8071200" y="2308786"/>
            <a:ext cx="957600" cy="698400"/>
          </a:xfrm>
          <a:solidFill>
            <a:schemeClr val="bg1"/>
          </a:solidFill>
        </p:spPr>
        <p:txBody>
          <a:bodyPr/>
          <a:lstStyle>
            <a:lvl1pPr marL="0" indent="0">
              <a:buNone/>
              <a:defRPr/>
            </a:lvl1pPr>
          </a:lstStyle>
          <a:p>
            <a:r>
              <a:rPr lang="en-US" noProof="0"/>
              <a:t>Click icon to add picture</a:t>
            </a:r>
          </a:p>
        </p:txBody>
      </p:sp>
      <p:sp>
        <p:nvSpPr>
          <p:cNvPr id="49" name="Picture Placeholder 2">
            <a:extLst>
              <a:ext uri="{FF2B5EF4-FFF2-40B4-BE49-F238E27FC236}">
                <a16:creationId xmlns:a16="http://schemas.microsoft.com/office/drawing/2014/main" id="{43D5F677-284E-6F45-83C4-CB0B879E674C}"/>
              </a:ext>
            </a:extLst>
          </p:cNvPr>
          <p:cNvSpPr>
            <a:spLocks noGrp="1"/>
          </p:cNvSpPr>
          <p:nvPr>
            <p:ph type="pic" sz="quarter" idx="21"/>
          </p:nvPr>
        </p:nvSpPr>
        <p:spPr>
          <a:xfrm>
            <a:off x="9705600" y="2308786"/>
            <a:ext cx="957600" cy="698400"/>
          </a:xfrm>
          <a:solidFill>
            <a:schemeClr val="bg1"/>
          </a:solidFill>
        </p:spPr>
        <p:txBody>
          <a:bodyPr/>
          <a:lstStyle>
            <a:lvl1pPr marL="0" indent="0">
              <a:buNone/>
              <a:defRPr/>
            </a:lvl1pPr>
          </a:lstStyle>
          <a:p>
            <a:r>
              <a:rPr lang="en-US" noProof="0"/>
              <a:t>Click icon to add picture</a:t>
            </a:r>
          </a:p>
        </p:txBody>
      </p:sp>
      <p:sp>
        <p:nvSpPr>
          <p:cNvPr id="50" name="Picture Placeholder 2">
            <a:extLst>
              <a:ext uri="{FF2B5EF4-FFF2-40B4-BE49-F238E27FC236}">
                <a16:creationId xmlns:a16="http://schemas.microsoft.com/office/drawing/2014/main" id="{F063E362-E6DE-784E-AA79-4C7B5872100E}"/>
              </a:ext>
            </a:extLst>
          </p:cNvPr>
          <p:cNvSpPr>
            <a:spLocks noGrp="1"/>
          </p:cNvSpPr>
          <p:nvPr>
            <p:ph type="pic" sz="quarter" idx="22"/>
          </p:nvPr>
        </p:nvSpPr>
        <p:spPr>
          <a:xfrm>
            <a:off x="1526400" y="3504968"/>
            <a:ext cx="957600" cy="698400"/>
          </a:xfrm>
          <a:solidFill>
            <a:schemeClr val="bg1"/>
          </a:solidFill>
        </p:spPr>
        <p:txBody>
          <a:bodyPr/>
          <a:lstStyle>
            <a:lvl1pPr marL="0" indent="0">
              <a:buNone/>
              <a:defRPr/>
            </a:lvl1pPr>
          </a:lstStyle>
          <a:p>
            <a:r>
              <a:rPr lang="en-US" noProof="0"/>
              <a:t>Click icon to add picture</a:t>
            </a:r>
          </a:p>
        </p:txBody>
      </p:sp>
      <p:sp>
        <p:nvSpPr>
          <p:cNvPr id="51" name="Picture Placeholder 2">
            <a:extLst>
              <a:ext uri="{FF2B5EF4-FFF2-40B4-BE49-F238E27FC236}">
                <a16:creationId xmlns:a16="http://schemas.microsoft.com/office/drawing/2014/main" id="{BE1C11AB-7C09-CE45-BFBA-7AB43F867148}"/>
              </a:ext>
            </a:extLst>
          </p:cNvPr>
          <p:cNvSpPr>
            <a:spLocks noGrp="1"/>
          </p:cNvSpPr>
          <p:nvPr>
            <p:ph type="pic" sz="quarter" idx="23"/>
          </p:nvPr>
        </p:nvSpPr>
        <p:spPr>
          <a:xfrm>
            <a:off x="3160800" y="3504968"/>
            <a:ext cx="957600" cy="698400"/>
          </a:xfrm>
          <a:solidFill>
            <a:schemeClr val="bg1"/>
          </a:solidFill>
        </p:spPr>
        <p:txBody>
          <a:bodyPr/>
          <a:lstStyle>
            <a:lvl1pPr marL="0" indent="0">
              <a:buNone/>
              <a:defRPr/>
            </a:lvl1pPr>
          </a:lstStyle>
          <a:p>
            <a:r>
              <a:rPr lang="en-US" noProof="0"/>
              <a:t>Click icon to add picture</a:t>
            </a:r>
          </a:p>
        </p:txBody>
      </p:sp>
      <p:sp>
        <p:nvSpPr>
          <p:cNvPr id="52" name="Picture Placeholder 2">
            <a:extLst>
              <a:ext uri="{FF2B5EF4-FFF2-40B4-BE49-F238E27FC236}">
                <a16:creationId xmlns:a16="http://schemas.microsoft.com/office/drawing/2014/main" id="{E8203B6D-468A-9948-B93A-D85BC67FBF23}"/>
              </a:ext>
            </a:extLst>
          </p:cNvPr>
          <p:cNvSpPr>
            <a:spLocks noGrp="1"/>
          </p:cNvSpPr>
          <p:nvPr>
            <p:ph type="pic" sz="quarter" idx="24"/>
          </p:nvPr>
        </p:nvSpPr>
        <p:spPr>
          <a:xfrm>
            <a:off x="4798800" y="3504968"/>
            <a:ext cx="957600" cy="698400"/>
          </a:xfrm>
          <a:solidFill>
            <a:schemeClr val="bg1"/>
          </a:solidFill>
        </p:spPr>
        <p:txBody>
          <a:bodyPr/>
          <a:lstStyle>
            <a:lvl1pPr marL="0" indent="0">
              <a:buNone/>
              <a:defRPr/>
            </a:lvl1pPr>
          </a:lstStyle>
          <a:p>
            <a:r>
              <a:rPr lang="en-US" noProof="0"/>
              <a:t>Click icon to add picture</a:t>
            </a:r>
          </a:p>
        </p:txBody>
      </p:sp>
      <p:sp>
        <p:nvSpPr>
          <p:cNvPr id="53" name="Picture Placeholder 2">
            <a:extLst>
              <a:ext uri="{FF2B5EF4-FFF2-40B4-BE49-F238E27FC236}">
                <a16:creationId xmlns:a16="http://schemas.microsoft.com/office/drawing/2014/main" id="{65E5FC7D-D5BC-8F49-8909-6C9FD4B0700E}"/>
              </a:ext>
            </a:extLst>
          </p:cNvPr>
          <p:cNvSpPr>
            <a:spLocks noGrp="1"/>
          </p:cNvSpPr>
          <p:nvPr>
            <p:ph type="pic" sz="quarter" idx="25"/>
          </p:nvPr>
        </p:nvSpPr>
        <p:spPr>
          <a:xfrm>
            <a:off x="6433200" y="3504968"/>
            <a:ext cx="957600" cy="698400"/>
          </a:xfrm>
          <a:solidFill>
            <a:schemeClr val="bg1"/>
          </a:solidFill>
        </p:spPr>
        <p:txBody>
          <a:bodyPr/>
          <a:lstStyle>
            <a:lvl1pPr marL="0" indent="0">
              <a:buNone/>
              <a:defRPr/>
            </a:lvl1pPr>
          </a:lstStyle>
          <a:p>
            <a:r>
              <a:rPr lang="en-US" noProof="0"/>
              <a:t>Click icon to add picture</a:t>
            </a:r>
          </a:p>
        </p:txBody>
      </p:sp>
      <p:sp>
        <p:nvSpPr>
          <p:cNvPr id="54" name="Picture Placeholder 2">
            <a:extLst>
              <a:ext uri="{FF2B5EF4-FFF2-40B4-BE49-F238E27FC236}">
                <a16:creationId xmlns:a16="http://schemas.microsoft.com/office/drawing/2014/main" id="{088896BF-DF9C-8F48-81FD-0FB478700E06}"/>
              </a:ext>
            </a:extLst>
          </p:cNvPr>
          <p:cNvSpPr>
            <a:spLocks noGrp="1"/>
          </p:cNvSpPr>
          <p:nvPr>
            <p:ph type="pic" sz="quarter" idx="26"/>
          </p:nvPr>
        </p:nvSpPr>
        <p:spPr>
          <a:xfrm>
            <a:off x="8071200" y="3504968"/>
            <a:ext cx="957600" cy="698400"/>
          </a:xfrm>
          <a:solidFill>
            <a:schemeClr val="bg1"/>
          </a:solidFill>
        </p:spPr>
        <p:txBody>
          <a:bodyPr/>
          <a:lstStyle>
            <a:lvl1pPr marL="0" indent="0">
              <a:buNone/>
              <a:defRPr/>
            </a:lvl1pPr>
          </a:lstStyle>
          <a:p>
            <a:r>
              <a:rPr lang="en-US" noProof="0"/>
              <a:t>Click icon to add picture</a:t>
            </a:r>
          </a:p>
        </p:txBody>
      </p:sp>
      <p:sp>
        <p:nvSpPr>
          <p:cNvPr id="55" name="Picture Placeholder 2">
            <a:extLst>
              <a:ext uri="{FF2B5EF4-FFF2-40B4-BE49-F238E27FC236}">
                <a16:creationId xmlns:a16="http://schemas.microsoft.com/office/drawing/2014/main" id="{46524BDA-3112-F84B-87BE-CF6914254E22}"/>
              </a:ext>
            </a:extLst>
          </p:cNvPr>
          <p:cNvSpPr>
            <a:spLocks noGrp="1"/>
          </p:cNvSpPr>
          <p:nvPr>
            <p:ph type="pic" sz="quarter" idx="27"/>
          </p:nvPr>
        </p:nvSpPr>
        <p:spPr>
          <a:xfrm>
            <a:off x="9705600" y="3504968"/>
            <a:ext cx="957600" cy="698400"/>
          </a:xfrm>
          <a:solidFill>
            <a:schemeClr val="bg1"/>
          </a:solidFill>
        </p:spPr>
        <p:txBody>
          <a:bodyPr/>
          <a:lstStyle>
            <a:lvl1pPr marL="0" indent="0">
              <a:buNone/>
              <a:defRPr/>
            </a:lvl1pPr>
          </a:lstStyle>
          <a:p>
            <a:r>
              <a:rPr lang="en-US" noProof="0"/>
              <a:t>Click icon to add picture</a:t>
            </a:r>
          </a:p>
        </p:txBody>
      </p:sp>
      <p:pic>
        <p:nvPicPr>
          <p:cNvPr id="22" name="Graphic 21">
            <a:extLst>
              <a:ext uri="{FF2B5EF4-FFF2-40B4-BE49-F238E27FC236}">
                <a16:creationId xmlns:a16="http://schemas.microsoft.com/office/drawing/2014/main" id="{02F1D18A-9A5D-1B47-9126-A10A3E19D4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
        <p:nvSpPr>
          <p:cNvPr id="25" name="Title 29">
            <a:extLst>
              <a:ext uri="{FF2B5EF4-FFF2-40B4-BE49-F238E27FC236}">
                <a16:creationId xmlns:a16="http://schemas.microsoft.com/office/drawing/2014/main" id="{826D6A25-566E-ED4D-8040-114224011F5C}"/>
              </a:ext>
            </a:extLst>
          </p:cNvPr>
          <p:cNvSpPr>
            <a:spLocks noGrp="1"/>
          </p:cNvSpPr>
          <p:nvPr>
            <p:ph type="title" hasCustomPrompt="1"/>
          </p:nvPr>
        </p:nvSpPr>
        <p:spPr>
          <a:xfrm>
            <a:off x="836115" y="825431"/>
            <a:ext cx="10515600" cy="510246"/>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27426757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ull bleed - Image">
    <p:bg>
      <p:bgPr>
        <a:solidFill>
          <a:schemeClr val="bg1"/>
        </a:solid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5F84FF2B-4C02-6240-B8B7-916677A23FB0}"/>
              </a:ext>
            </a:extLst>
          </p:cNvPr>
          <p:cNvSpPr>
            <a:spLocks noGrp="1"/>
          </p:cNvSpPr>
          <p:nvPr>
            <p:ph type="pic" sz="quarter" idx="14"/>
          </p:nvPr>
        </p:nvSpPr>
        <p:spPr>
          <a:xfrm>
            <a:off x="-1" y="0"/>
            <a:ext cx="12192001" cy="6858000"/>
          </a:xfrm>
          <a:noFill/>
        </p:spPr>
        <p:txBody>
          <a:bodyPr/>
          <a:lstStyle/>
          <a:p>
            <a:r>
              <a:rPr lang="en-US"/>
              <a:t>Click icon to add picture</a:t>
            </a:r>
            <a:endParaRPr lang="en-GB"/>
          </a:p>
        </p:txBody>
      </p:sp>
    </p:spTree>
    <p:extLst>
      <p:ext uri="{BB962C8B-B14F-4D97-AF65-F5344CB8AC3E}">
        <p14:creationId xmlns:p14="http://schemas.microsoft.com/office/powerpoint/2010/main" val="40549096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mpty - Red log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C54E422-DEF9-F84D-A88C-5980972BEC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1232327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Empty - Blu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7AA61C-5D22-7947-82DE-7678532462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12802972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mpty - White logo">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FA50D30-D056-0847-A1B7-1467A52DA9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04211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30214" y="2418740"/>
            <a:ext cx="4392465" cy="1385519"/>
          </a:xfrm>
        </p:spPr>
        <p:txBody>
          <a:bodyPr/>
          <a:lstStyle>
            <a:lvl1pPr>
              <a:lnSpc>
                <a:spcPct val="100000"/>
              </a:lnSpc>
              <a:defRPr sz="4800" b="1">
                <a:solidFill>
                  <a:schemeClr val="bg1"/>
                </a:solidFill>
              </a:defRPr>
            </a:lvl1pPr>
          </a:lstStyle>
          <a:p>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0215" y="4009110"/>
            <a:ext cx="4386398"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
        <p:nvSpPr>
          <p:cNvPr id="5" name="Picture Placeholder 2">
            <a:extLst>
              <a:ext uri="{FF2B5EF4-FFF2-40B4-BE49-F238E27FC236}">
                <a16:creationId xmlns:a16="http://schemas.microsoft.com/office/drawing/2014/main" id="{236A2041-0B01-B44D-96AE-961174FA5027}"/>
              </a:ext>
            </a:extLst>
          </p:cNvPr>
          <p:cNvSpPr>
            <a:spLocks noGrp="1"/>
          </p:cNvSpPr>
          <p:nvPr>
            <p:ph type="pic" sz="quarter" idx="16"/>
          </p:nvPr>
        </p:nvSpPr>
        <p:spPr>
          <a:xfrm>
            <a:off x="6275389" y="1519241"/>
            <a:ext cx="5077650" cy="3808238"/>
          </a:xfrm>
          <a:noFill/>
        </p:spPr>
        <p:txBody>
          <a:bodyPr/>
          <a:lstStyle/>
          <a:p>
            <a:endParaRPr lang="en-US" noProof="0"/>
          </a:p>
        </p:txBody>
      </p:sp>
    </p:spTree>
    <p:extLst>
      <p:ext uri="{BB962C8B-B14F-4D97-AF65-F5344CB8AC3E}">
        <p14:creationId xmlns:p14="http://schemas.microsoft.com/office/powerpoint/2010/main" val="16672620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nd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2558381" y="6191883"/>
            <a:ext cx="7075238" cy="276999"/>
          </a:xfrm>
          <a:prstGeom prst="rect">
            <a:avLst/>
          </a:prstGeom>
          <a:noFill/>
        </p:spPr>
        <p:txBody>
          <a:bodyPr wrap="square" rtlCol="0">
            <a:spAutoFit/>
          </a:bodyPr>
          <a:lstStyle/>
          <a:p>
            <a:pPr algn="ctr"/>
            <a:r>
              <a:rPr lang="en-US" sz="1200" b="0" i="0" err="1">
                <a:solidFill>
                  <a:schemeClr val="bg1">
                    <a:alpha val="69000"/>
                  </a:schemeClr>
                </a:solidFill>
                <a:latin typeface="Arial" panose="020B0604020202020204" pitchFamily="34" charset="0"/>
                <a:ea typeface="Museo Sans 300" charset="0"/>
                <a:cs typeface="Arial" panose="020B0604020202020204" pitchFamily="34" charset="0"/>
              </a:rPr>
              <a:t>www.sana-commerce.com</a:t>
            </a:r>
            <a:endParaRPr lang="en-US" sz="1200" b="0" i="0">
              <a:solidFill>
                <a:schemeClr val="bg1">
                  <a:alpha val="69000"/>
                </a:schemeClr>
              </a:solidFill>
              <a:latin typeface="Arial" panose="020B0604020202020204" pitchFamily="34" charset="0"/>
              <a:ea typeface="Museo Sans 300" charset="0"/>
              <a:cs typeface="Arial" panose="020B0604020202020204" pitchFamily="34" charset="0"/>
            </a:endParaRPr>
          </a:p>
        </p:txBody>
      </p:sp>
      <p:pic>
        <p:nvPicPr>
          <p:cNvPr id="7" name="Graphic 6">
            <a:extLst>
              <a:ext uri="{FF2B5EF4-FFF2-40B4-BE49-F238E27FC236}">
                <a16:creationId xmlns:a16="http://schemas.microsoft.com/office/drawing/2014/main" id="{67F3AADD-6D56-FB4C-B81C-74380164D2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6240" y="3067050"/>
            <a:ext cx="2844000" cy="723696"/>
          </a:xfrm>
          <a:prstGeom prst="rect">
            <a:avLst/>
          </a:prstGeom>
        </p:spPr>
      </p:pic>
    </p:spTree>
    <p:extLst>
      <p:ext uri="{BB962C8B-B14F-4D97-AF65-F5344CB8AC3E}">
        <p14:creationId xmlns:p14="http://schemas.microsoft.com/office/powerpoint/2010/main" val="15331475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5285074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_A">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07821A9-4DF1-E149-A7EE-07E7D53E00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20757635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_B">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410967B-8303-9844-BD56-4CCB9CB718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14287254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_C">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37C5CF-FEB4-364E-B428-EC5CDD2FC8F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25112868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_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D7523EC-A4E3-3E4A-824D-A3E19546D2F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24068021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_E">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78E8923-3B83-504E-9316-781F50A207C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5484632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_F">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0165C20-3582-3B4D-AFEC-30ADB234FD3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24147" y="2418740"/>
            <a:ext cx="9055114"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1309" y="4009110"/>
            <a:ext cx="9042342"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3720" y="6116400"/>
            <a:ext cx="1457179" cy="370800"/>
          </a:xfrm>
          <a:prstGeom prst="rect">
            <a:avLst/>
          </a:prstGeom>
        </p:spPr>
      </p:pic>
    </p:spTree>
    <p:extLst>
      <p:ext uri="{BB962C8B-B14F-4D97-AF65-F5344CB8AC3E}">
        <p14:creationId xmlns:p14="http://schemas.microsoft.com/office/powerpoint/2010/main" val="12646215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lternative title slide">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2737308-71C4-8045-B129-081DFEA74810}"/>
              </a:ext>
            </a:extLst>
          </p:cNvPr>
          <p:cNvSpPr>
            <a:spLocks noGrp="1"/>
          </p:cNvSpPr>
          <p:nvPr userDrawn="1">
            <p:ph type="title"/>
          </p:nvPr>
        </p:nvSpPr>
        <p:spPr>
          <a:xfrm>
            <a:off x="1530214" y="2418740"/>
            <a:ext cx="4392465" cy="1385519"/>
          </a:xfrm>
        </p:spPr>
        <p:txBody>
          <a:bodyPr/>
          <a:lstStyle>
            <a:lvl1pPr>
              <a:lnSpc>
                <a:spcPct val="100000"/>
              </a:lnSpc>
              <a:defRPr sz="4800" b="1">
                <a:solidFill>
                  <a:schemeClr val="bg1"/>
                </a:solidFill>
              </a:defRPr>
            </a:lvl1pPr>
          </a:lstStyle>
          <a:p>
            <a:r>
              <a:rPr lang="en-GB" noProof="0"/>
              <a:t>Click to edit Master title style</a:t>
            </a:r>
            <a:endParaRPr lang="en-US" noProof="0"/>
          </a:p>
        </p:txBody>
      </p:sp>
      <p:sp>
        <p:nvSpPr>
          <p:cNvPr id="26" name="Text Placeholder 25">
            <a:extLst>
              <a:ext uri="{FF2B5EF4-FFF2-40B4-BE49-F238E27FC236}">
                <a16:creationId xmlns:a16="http://schemas.microsoft.com/office/drawing/2014/main" id="{44975D3C-D2A1-1144-A2C1-BAC0FBB3FAA3}"/>
              </a:ext>
            </a:extLst>
          </p:cNvPr>
          <p:cNvSpPr>
            <a:spLocks noGrp="1"/>
          </p:cNvSpPr>
          <p:nvPr userDrawn="1">
            <p:ph type="body" sz="quarter" idx="10" hasCustomPrompt="1"/>
          </p:nvPr>
        </p:nvSpPr>
        <p:spPr>
          <a:xfrm>
            <a:off x="1530215" y="4009110"/>
            <a:ext cx="4386398" cy="505992"/>
          </a:xfrm>
        </p:spPr>
        <p:txBody>
          <a:bodyPr>
            <a:noAutofit/>
          </a:bodyPr>
          <a:lstStyle>
            <a:lvl1pPr marL="0" indent="0">
              <a:buNone/>
              <a:defRPr sz="2400">
                <a:solidFill>
                  <a:schemeClr val="bg1"/>
                </a:solidFill>
              </a:defRPr>
            </a:lvl1pPr>
            <a:lvl2pPr>
              <a:defRPr sz="2400">
                <a:solidFill>
                  <a:schemeClr val="bg1">
                    <a:alpha val="70000"/>
                  </a:schemeClr>
                </a:solidFill>
              </a:defRPr>
            </a:lvl2pPr>
            <a:lvl3pPr>
              <a:defRPr sz="2400">
                <a:solidFill>
                  <a:schemeClr val="bg1">
                    <a:alpha val="70000"/>
                  </a:schemeClr>
                </a:solidFill>
              </a:defRPr>
            </a:lvl3pPr>
            <a:lvl4pPr>
              <a:defRPr sz="2400">
                <a:solidFill>
                  <a:schemeClr val="bg1">
                    <a:alpha val="70000"/>
                  </a:schemeClr>
                </a:solidFill>
              </a:defRPr>
            </a:lvl4pPr>
            <a:lvl5pPr>
              <a:defRPr sz="2400">
                <a:solidFill>
                  <a:schemeClr val="bg1">
                    <a:alpha val="70000"/>
                  </a:schemeClr>
                </a:solidFill>
              </a:defRPr>
            </a:lvl5pPr>
          </a:lstStyle>
          <a:p>
            <a:pPr lvl="0"/>
            <a:r>
              <a:rPr lang="en-US" noProof="0"/>
              <a:t>Edit Master text styles</a:t>
            </a:r>
          </a:p>
        </p:txBody>
      </p:sp>
      <p:pic>
        <p:nvPicPr>
          <p:cNvPr id="19" name="Graphic 18">
            <a:extLst>
              <a:ext uri="{FF2B5EF4-FFF2-40B4-BE49-F238E27FC236}">
                <a16:creationId xmlns:a16="http://schemas.microsoft.com/office/drawing/2014/main" id="{ADC7B08F-2B7B-C341-B006-6FE7E2D45E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93720" y="6116400"/>
            <a:ext cx="1457179" cy="370800"/>
          </a:xfrm>
          <a:prstGeom prst="rect">
            <a:avLst/>
          </a:prstGeom>
        </p:spPr>
      </p:pic>
      <p:sp>
        <p:nvSpPr>
          <p:cNvPr id="5" name="Picture Placeholder 2">
            <a:extLst>
              <a:ext uri="{FF2B5EF4-FFF2-40B4-BE49-F238E27FC236}">
                <a16:creationId xmlns:a16="http://schemas.microsoft.com/office/drawing/2014/main" id="{236A2041-0B01-B44D-96AE-961174FA5027}"/>
              </a:ext>
            </a:extLst>
          </p:cNvPr>
          <p:cNvSpPr>
            <a:spLocks noGrp="1"/>
          </p:cNvSpPr>
          <p:nvPr>
            <p:ph type="pic" sz="quarter" idx="16"/>
          </p:nvPr>
        </p:nvSpPr>
        <p:spPr>
          <a:xfrm>
            <a:off x="6275389" y="1519241"/>
            <a:ext cx="5077650" cy="3808238"/>
          </a:xfrm>
          <a:noFill/>
        </p:spPr>
        <p:txBody>
          <a:bodyPr/>
          <a:lstStyle/>
          <a:p>
            <a:r>
              <a:rPr lang="en-GB" noProof="0"/>
              <a:t>Click icon to add picture</a:t>
            </a:r>
            <a:endParaRPr lang="en-US" noProof="0"/>
          </a:p>
        </p:txBody>
      </p:sp>
    </p:spTree>
    <p:extLst>
      <p:ext uri="{BB962C8B-B14F-4D97-AF65-F5344CB8AC3E}">
        <p14:creationId xmlns:p14="http://schemas.microsoft.com/office/powerpoint/2010/main" val="15196366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1524147" y="2890038"/>
            <a:ext cx="9143708" cy="1504165"/>
          </a:xfrm>
        </p:spPr>
        <p:txBody>
          <a:bodyPr anchor="t"/>
          <a:lstStyle>
            <a:lvl1pPr>
              <a:lnSpc>
                <a:spcPct val="100000"/>
              </a:lnSpc>
              <a:defRPr sz="48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to edit Master title style</a:t>
            </a:r>
            <a:endParaRPr lang="en-US" noProof="0"/>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1524147" y="2345850"/>
            <a:ext cx="9143708" cy="359063"/>
          </a:xfrm>
        </p:spPr>
        <p:txBody>
          <a:bodyPr>
            <a:noAutofit/>
          </a:bodyPr>
          <a:lstStyle>
            <a:lvl1pPr marL="0" indent="0">
              <a:buNone/>
              <a:defRPr sz="24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GB" noProof="0"/>
              <a:t>Click to edit Master text styles</a:t>
            </a:r>
          </a:p>
        </p:txBody>
      </p:sp>
      <p:pic>
        <p:nvPicPr>
          <p:cNvPr id="8" name="Graphic 7">
            <a:extLst>
              <a:ext uri="{FF2B5EF4-FFF2-40B4-BE49-F238E27FC236}">
                <a16:creationId xmlns:a16="http://schemas.microsoft.com/office/drawing/2014/main" id="{D5BF08D6-7813-EE4F-8A83-9EF06C03F5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72241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1524147" y="2890038"/>
            <a:ext cx="9143708" cy="1504165"/>
          </a:xfrm>
        </p:spPr>
        <p:txBody>
          <a:bodyPr anchor="t"/>
          <a:lstStyle>
            <a:lvl1pPr>
              <a:lnSpc>
                <a:spcPct val="100000"/>
              </a:lnSpc>
              <a:defRPr sz="4800" b="1"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US" noProof="0"/>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1524147" y="2345850"/>
            <a:ext cx="9143708" cy="359063"/>
          </a:xfrm>
        </p:spPr>
        <p:txBody>
          <a:bodyPr>
            <a:noAutofit/>
          </a:bodyPr>
          <a:lstStyle>
            <a:lvl1pPr marL="0" indent="0">
              <a:buNone/>
              <a:defRPr sz="2400">
                <a:solidFill>
                  <a:schemeClr val="tx1"/>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endParaRPr lang="en-US" noProof="0"/>
          </a:p>
        </p:txBody>
      </p:sp>
      <p:pic>
        <p:nvPicPr>
          <p:cNvPr id="8" name="Graphic 7">
            <a:extLst>
              <a:ext uri="{FF2B5EF4-FFF2-40B4-BE49-F238E27FC236}">
                <a16:creationId xmlns:a16="http://schemas.microsoft.com/office/drawing/2014/main" id="{D5BF08D6-7813-EE4F-8A83-9EF06C03F5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7666630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 Statem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C72F03-0041-4C47-811C-AAABBB15747C}"/>
              </a:ext>
            </a:extLst>
          </p:cNvPr>
          <p:cNvSpPr/>
          <p:nvPr userDrawn="1"/>
        </p:nvSpPr>
        <p:spPr>
          <a:xfrm>
            <a:off x="-4082" y="1361"/>
            <a:ext cx="12196081" cy="6858000"/>
          </a:xfrm>
          <a:prstGeom prst="rect">
            <a:avLst/>
          </a:prstGeom>
          <a:gradFill flip="none" rotWithShape="1">
            <a:gsLst>
              <a:gs pos="50000">
                <a:srgbClr val="D72344">
                  <a:alpha val="86000"/>
                </a:srgbClr>
              </a:gs>
              <a:gs pos="100000">
                <a:srgbClr val="8B2346">
                  <a:alpha val="88000"/>
                </a:srgbClr>
              </a:gs>
            </a:gsLst>
            <a:lin ang="135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Vrije vorm 18">
            <a:extLst>
              <a:ext uri="{FF2B5EF4-FFF2-40B4-BE49-F238E27FC236}">
                <a16:creationId xmlns:a16="http://schemas.microsoft.com/office/drawing/2014/main" id="{E6AF1323-BBE7-AC4A-9ACC-AFBB71592E8D}"/>
              </a:ext>
            </a:extLst>
          </p:cNvPr>
          <p:cNvSpPr>
            <a:spLocks noChangeAspect="1"/>
          </p:cNvSpPr>
          <p:nvPr/>
        </p:nvSpPr>
        <p:spPr>
          <a:xfrm flipH="1">
            <a:off x="1361" y="-7776"/>
            <a:ext cx="5867400" cy="6863443"/>
          </a:xfrm>
          <a:custGeom>
            <a:avLst/>
            <a:gdLst>
              <a:gd name="connsiteX0" fmla="*/ 4399 w 5867400"/>
              <a:gd name="connsiteY0" fmla="*/ 4082 h 6863442"/>
              <a:gd name="connsiteX1" fmla="*/ 1853338 w 5867400"/>
              <a:gd name="connsiteY1" fmla="*/ 5388157 h 6863442"/>
              <a:gd name="connsiteX2" fmla="*/ 3221128 w 5867400"/>
              <a:gd name="connsiteY2" fmla="*/ 6862082 h 6863442"/>
              <a:gd name="connsiteX3" fmla="*/ 5867989 w 5867400"/>
              <a:gd name="connsiteY3" fmla="*/ 6862082 h 6863442"/>
              <a:gd name="connsiteX4" fmla="*/ 5867989 w 5867400"/>
              <a:gd name="connsiteY4" fmla="*/ 4082 h 6863442"/>
              <a:gd name="connsiteX5" fmla="*/ 4399 w 5867400"/>
              <a:gd name="connsiteY5" fmla="*/ 4082 h 686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6863442">
                <a:moveTo>
                  <a:pt x="4399" y="4082"/>
                </a:moveTo>
                <a:cubicBezTo>
                  <a:pt x="-9208" y="1590675"/>
                  <a:pt x="412613" y="3483701"/>
                  <a:pt x="1853338" y="5388157"/>
                </a:cubicBezTo>
                <a:cubicBezTo>
                  <a:pt x="2235970" y="5894342"/>
                  <a:pt x="2686095" y="6384199"/>
                  <a:pt x="3221128" y="6862082"/>
                </a:cubicBezTo>
                <a:lnTo>
                  <a:pt x="5867989" y="6862082"/>
                </a:lnTo>
                <a:lnTo>
                  <a:pt x="5867989" y="4082"/>
                </a:lnTo>
                <a:lnTo>
                  <a:pt x="4399" y="4082"/>
                </a:lnTo>
                <a:close/>
              </a:path>
            </a:pathLst>
          </a:custGeom>
          <a:solidFill>
            <a:srgbClr val="D62344">
              <a:alpha val="40000"/>
            </a:srgbClr>
          </a:solidFill>
          <a:ln w="9525" cap="flat">
            <a:noFill/>
            <a:prstDash val="solid"/>
            <a:miter/>
          </a:ln>
        </p:spPr>
        <p:txBody>
          <a:bodyPr rtlCol="0" anchor="ctr"/>
          <a:lstStyle/>
          <a:p>
            <a:endParaRPr lang="en-US" noProof="0"/>
          </a:p>
        </p:txBody>
      </p:sp>
      <p:sp>
        <p:nvSpPr>
          <p:cNvPr id="15" name="Title 14">
            <a:extLst>
              <a:ext uri="{FF2B5EF4-FFF2-40B4-BE49-F238E27FC236}">
                <a16:creationId xmlns:a16="http://schemas.microsoft.com/office/drawing/2014/main" id="{C1318778-C10A-FF45-B994-F3AC76A2E7DE}"/>
              </a:ext>
            </a:extLst>
          </p:cNvPr>
          <p:cNvSpPr>
            <a:spLocks noGrp="1"/>
          </p:cNvSpPr>
          <p:nvPr>
            <p:ph type="title"/>
          </p:nvPr>
        </p:nvSpPr>
        <p:spPr>
          <a:xfrm>
            <a:off x="728400" y="2521308"/>
            <a:ext cx="10742400" cy="1416889"/>
          </a:xfrm>
        </p:spPr>
        <p:txBody>
          <a:bodyPr/>
          <a:lstStyle>
            <a:lvl1pPr>
              <a:lnSpc>
                <a:spcPct val="100000"/>
              </a:lnSpc>
              <a:defRPr sz="4800" b="1" i="0">
                <a:solidFill>
                  <a:schemeClr val="bg1"/>
                </a:solidFill>
                <a:latin typeface="Arial" panose="020B0604020202020204" pitchFamily="34" charset="0"/>
                <a:cs typeface="Arial" panose="020B0604020202020204" pitchFamily="34" charset="0"/>
              </a:defRPr>
            </a:lvl1pPr>
          </a:lstStyle>
          <a:p>
            <a:r>
              <a:rPr lang="en-GB" noProof="0"/>
              <a:t>Click to edit Master title style</a:t>
            </a:r>
            <a:endParaRPr lang="en-US" noProof="0"/>
          </a:p>
        </p:txBody>
      </p:sp>
      <p:sp>
        <p:nvSpPr>
          <p:cNvPr id="16" name="Text Placeholder 25">
            <a:extLst>
              <a:ext uri="{FF2B5EF4-FFF2-40B4-BE49-F238E27FC236}">
                <a16:creationId xmlns:a16="http://schemas.microsoft.com/office/drawing/2014/main" id="{EDB1BEBE-3F91-794A-A632-7D93E7BCEB24}"/>
              </a:ext>
            </a:extLst>
          </p:cNvPr>
          <p:cNvSpPr>
            <a:spLocks noGrp="1"/>
          </p:cNvSpPr>
          <p:nvPr>
            <p:ph type="body" sz="quarter" idx="10"/>
          </p:nvPr>
        </p:nvSpPr>
        <p:spPr>
          <a:xfrm>
            <a:off x="728400" y="4208197"/>
            <a:ext cx="10742400" cy="346870"/>
          </a:xfrm>
        </p:spPr>
        <p:txBody>
          <a:bodyPr>
            <a:noAutofit/>
          </a:bodyPr>
          <a:lstStyle>
            <a:lvl1pPr marL="0" indent="0">
              <a:buNone/>
              <a:defRPr sz="1800">
                <a:solidFill>
                  <a:schemeClr val="bg2"/>
                </a:solidFill>
              </a:defRPr>
            </a:lvl1pPr>
            <a:lvl2pPr>
              <a:defRPr sz="18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en-GB" noProof="0"/>
              <a:t>Click to edit Master text styles</a:t>
            </a:r>
          </a:p>
        </p:txBody>
      </p:sp>
      <p:sp>
        <p:nvSpPr>
          <p:cNvPr id="18" name="Vrije vorm 17">
            <a:extLst>
              <a:ext uri="{FF2B5EF4-FFF2-40B4-BE49-F238E27FC236}">
                <a16:creationId xmlns:a16="http://schemas.microsoft.com/office/drawing/2014/main" id="{82BE8760-E77F-4C4F-95AE-62A4FCE8D199}"/>
              </a:ext>
            </a:extLst>
          </p:cNvPr>
          <p:cNvSpPr/>
          <p:nvPr/>
        </p:nvSpPr>
        <p:spPr>
          <a:xfrm>
            <a:off x="-4082" y="-4082"/>
            <a:ext cx="5443" cy="6863443"/>
          </a:xfrm>
          <a:custGeom>
            <a:avLst/>
            <a:gdLst>
              <a:gd name="connsiteX0" fmla="*/ 4082 w 5442"/>
              <a:gd name="connsiteY0" fmla="*/ 6862082 h 6863442"/>
              <a:gd name="connsiteX1" fmla="*/ 4626 w 5442"/>
              <a:gd name="connsiteY1" fmla="*/ 6862082 h 6863442"/>
              <a:gd name="connsiteX2" fmla="*/ 4082 w 5442"/>
              <a:gd name="connsiteY2" fmla="*/ 4082 h 6863442"/>
            </a:gdLst>
            <a:ahLst/>
            <a:cxnLst>
              <a:cxn ang="0">
                <a:pos x="connsiteX0" y="connsiteY0"/>
              </a:cxn>
              <a:cxn ang="0">
                <a:pos x="connsiteX1" y="connsiteY1"/>
              </a:cxn>
              <a:cxn ang="0">
                <a:pos x="connsiteX2" y="connsiteY2"/>
              </a:cxn>
            </a:cxnLst>
            <a:rect l="l" t="t" r="r" b="b"/>
            <a:pathLst>
              <a:path w="5442" h="6863442">
                <a:moveTo>
                  <a:pt x="4082" y="6862082"/>
                </a:moveTo>
                <a:lnTo>
                  <a:pt x="4626" y="6862082"/>
                </a:lnTo>
                <a:lnTo>
                  <a:pt x="4082" y="4082"/>
                </a:lnTo>
                <a:close/>
              </a:path>
            </a:pathLst>
          </a:custGeom>
          <a:solidFill>
            <a:srgbClr val="D62344"/>
          </a:solidFill>
          <a:ln w="9525" cap="flat">
            <a:noFill/>
            <a:prstDash val="solid"/>
            <a:miter/>
          </a:ln>
        </p:spPr>
        <p:txBody>
          <a:bodyPr rtlCol="0" anchor="ctr"/>
          <a:lstStyle/>
          <a:p>
            <a:endParaRPr lang="en-US" noProof="0"/>
          </a:p>
        </p:txBody>
      </p:sp>
      <p:sp>
        <p:nvSpPr>
          <p:cNvPr id="20" name="Vrije vorm 19">
            <a:extLst>
              <a:ext uri="{FF2B5EF4-FFF2-40B4-BE49-F238E27FC236}">
                <a16:creationId xmlns:a16="http://schemas.microsoft.com/office/drawing/2014/main" id="{CEB93C7B-754D-CA4D-8CFC-4F7F796DF8E7}"/>
              </a:ext>
            </a:extLst>
          </p:cNvPr>
          <p:cNvSpPr/>
          <p:nvPr/>
        </p:nvSpPr>
        <p:spPr>
          <a:xfrm>
            <a:off x="-2333" y="-2333"/>
            <a:ext cx="5443" cy="5443"/>
          </a:xfrm>
          <a:custGeom>
            <a:avLst/>
            <a:gdLst/>
            <a:ahLst/>
            <a:cxnLst/>
            <a:rect l="l" t="t" r="r" b="b"/>
            <a:pathLst>
              <a:path/>
            </a:pathLst>
          </a:custGeom>
          <a:noFill/>
          <a:ln w="5443" cap="flat">
            <a:noFill/>
            <a:prstDash val="solid"/>
            <a:miter/>
          </a:ln>
        </p:spPr>
        <p:txBody>
          <a:bodyPr rtlCol="0" anchor="ctr"/>
          <a:lstStyle/>
          <a:p>
            <a:endParaRPr lang="en-US" noProof="0"/>
          </a:p>
        </p:txBody>
      </p:sp>
      <p:pic>
        <p:nvPicPr>
          <p:cNvPr id="10" name="Graphic 9">
            <a:extLst>
              <a:ext uri="{FF2B5EF4-FFF2-40B4-BE49-F238E27FC236}">
                <a16:creationId xmlns:a16="http://schemas.microsoft.com/office/drawing/2014/main" id="{5B89975C-6F79-0143-AABA-BF16A35FD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5710" y="6306430"/>
            <a:ext cx="1082899" cy="275559"/>
          </a:xfrm>
          <a:prstGeom prst="rect">
            <a:avLst/>
          </a:prstGeom>
        </p:spPr>
      </p:pic>
    </p:spTree>
    <p:extLst>
      <p:ext uri="{BB962C8B-B14F-4D97-AF65-F5344CB8AC3E}">
        <p14:creationId xmlns:p14="http://schemas.microsoft.com/office/powerpoint/2010/main" val="26174425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835355" y="825430"/>
            <a:ext cx="5077650" cy="5207139"/>
          </a:xfrm>
          <a:solidFill>
            <a:schemeClr val="bg1"/>
          </a:solidFill>
        </p:spPr>
        <p:txBody>
          <a:bodyPr/>
          <a:lstStyle/>
          <a:p>
            <a:r>
              <a:rPr lang="en-GB" noProof="0"/>
              <a:t>Click icon to add picture</a:t>
            </a: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6275389" y="1612800"/>
            <a:ext cx="5078412" cy="44197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7" name="Graphic 6">
            <a:extLst>
              <a:ext uri="{FF2B5EF4-FFF2-40B4-BE49-F238E27FC236}">
                <a16:creationId xmlns:a16="http://schemas.microsoft.com/office/drawing/2014/main" id="{283C9F16-B507-854C-A377-FE54CCF2E95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6830825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lvl1pPr algn="ctr">
              <a:defRPr/>
            </a:lvl1pPr>
          </a:lstStyle>
          <a:p>
            <a:r>
              <a:rPr lang="en-US" noProof="0"/>
              <a:t>Click to edit Master title style</a:t>
            </a:r>
          </a:p>
        </p:txBody>
      </p:sp>
      <p:pic>
        <p:nvPicPr>
          <p:cNvPr id="3" name="Graphic 2">
            <a:extLst>
              <a:ext uri="{FF2B5EF4-FFF2-40B4-BE49-F238E27FC236}">
                <a16:creationId xmlns:a16="http://schemas.microsoft.com/office/drawing/2014/main" id="{9942A76E-16AF-664D-A37A-EC66E1DA5C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2810806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tandard - 1C">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hasCustomPrompt="1"/>
          </p:nvPr>
        </p:nvSpPr>
        <p:spPr>
          <a:xfrm>
            <a:off x="836115" y="1612413"/>
            <a:ext cx="105176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4" name="Graphic 3">
            <a:extLst>
              <a:ext uri="{FF2B5EF4-FFF2-40B4-BE49-F238E27FC236}">
                <a16:creationId xmlns:a16="http://schemas.microsoft.com/office/drawing/2014/main" id="{B751B198-26F4-244B-8242-5FEE81733F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510196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tandard - 2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1612413"/>
            <a:ext cx="5077652"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8" name="Text Placeholder 14">
            <a:extLst>
              <a:ext uri="{FF2B5EF4-FFF2-40B4-BE49-F238E27FC236}">
                <a16:creationId xmlns:a16="http://schemas.microsoft.com/office/drawing/2014/main" id="{B57FFF50-2D5A-C040-9B57-7650140405C7}"/>
              </a:ext>
            </a:extLst>
          </p:cNvPr>
          <p:cNvSpPr>
            <a:spLocks noGrp="1"/>
          </p:cNvSpPr>
          <p:nvPr>
            <p:ph type="body" sz="quarter" idx="11" hasCustomPrompt="1"/>
          </p:nvPr>
        </p:nvSpPr>
        <p:spPr>
          <a:xfrm>
            <a:off x="6276148" y="1612413"/>
            <a:ext cx="5077652"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5" name="Graphic 4">
            <a:extLst>
              <a:ext uri="{FF2B5EF4-FFF2-40B4-BE49-F238E27FC236}">
                <a16:creationId xmlns:a16="http://schemas.microsoft.com/office/drawing/2014/main" id="{947385FB-871E-0E4D-A8DD-CE8DAE88E2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31997763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tandard - 3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5"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p:txBody>
          <a:bodyPr/>
          <a:lstStyle/>
          <a:p>
            <a:r>
              <a:rPr lang="en-US" noProof="0"/>
              <a:t>Click to edit Master title style</a:t>
            </a:r>
          </a:p>
        </p:txBody>
      </p:sp>
      <p:sp>
        <p:nvSpPr>
          <p:cNvPr id="34" name="Text Placeholder 14">
            <a:extLst>
              <a:ext uri="{FF2B5EF4-FFF2-40B4-BE49-F238E27FC236}">
                <a16:creationId xmlns:a16="http://schemas.microsoft.com/office/drawing/2014/main" id="{ACFB7C12-1137-6D45-A0D2-B6DEC21CB6CF}"/>
              </a:ext>
            </a:extLst>
          </p:cNvPr>
          <p:cNvSpPr>
            <a:spLocks noGrp="1"/>
          </p:cNvSpPr>
          <p:nvPr>
            <p:ph type="body" sz="quarter" idx="11" hasCustomPrompt="1"/>
          </p:nvPr>
        </p:nvSpPr>
        <p:spPr>
          <a:xfrm>
            <a:off x="4467757"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 name="Text Placeholder 14">
            <a:extLst>
              <a:ext uri="{FF2B5EF4-FFF2-40B4-BE49-F238E27FC236}">
                <a16:creationId xmlns:a16="http://schemas.microsoft.com/office/drawing/2014/main" id="{C915C6BC-8084-7F40-85E1-C3F1073CC68E}"/>
              </a:ext>
            </a:extLst>
          </p:cNvPr>
          <p:cNvSpPr>
            <a:spLocks noGrp="1"/>
          </p:cNvSpPr>
          <p:nvPr>
            <p:ph type="body" sz="quarter" idx="12" hasCustomPrompt="1"/>
          </p:nvPr>
        </p:nvSpPr>
        <p:spPr>
          <a:xfrm>
            <a:off x="8097306" y="1612413"/>
            <a:ext cx="3256485" cy="440947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6" name="Graphic 5">
            <a:extLst>
              <a:ext uri="{FF2B5EF4-FFF2-40B4-BE49-F238E27FC236}">
                <a16:creationId xmlns:a16="http://schemas.microsoft.com/office/drawing/2014/main" id="{E7A0829B-BD47-1144-9AF7-87A77214D3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8023752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tandard - 4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p:nvPr>
        </p:nvSpPr>
        <p:spPr>
          <a:xfrm>
            <a:off x="836116" y="1612413"/>
            <a:ext cx="2346594" cy="44094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14">
            <a:extLst>
              <a:ext uri="{FF2B5EF4-FFF2-40B4-BE49-F238E27FC236}">
                <a16:creationId xmlns:a16="http://schemas.microsoft.com/office/drawing/2014/main" id="{70F69D0C-B32F-B544-85E1-11FF0014DDC8}"/>
              </a:ext>
            </a:extLst>
          </p:cNvPr>
          <p:cNvSpPr>
            <a:spLocks noGrp="1"/>
          </p:cNvSpPr>
          <p:nvPr>
            <p:ph type="body" sz="quarter" idx="11"/>
          </p:nvPr>
        </p:nvSpPr>
        <p:spPr>
          <a:xfrm>
            <a:off x="3560657" y="1612413"/>
            <a:ext cx="2346594" cy="44094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14">
            <a:extLst>
              <a:ext uri="{FF2B5EF4-FFF2-40B4-BE49-F238E27FC236}">
                <a16:creationId xmlns:a16="http://schemas.microsoft.com/office/drawing/2014/main" id="{0CA4E0A4-D75F-B34A-ACFE-3E8B2975CEFB}"/>
              </a:ext>
            </a:extLst>
          </p:cNvPr>
          <p:cNvSpPr>
            <a:spLocks noGrp="1"/>
          </p:cNvSpPr>
          <p:nvPr>
            <p:ph type="body" sz="quarter" idx="12"/>
          </p:nvPr>
        </p:nvSpPr>
        <p:spPr>
          <a:xfrm>
            <a:off x="6283837" y="1612413"/>
            <a:ext cx="2346594" cy="44094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4">
            <a:extLst>
              <a:ext uri="{FF2B5EF4-FFF2-40B4-BE49-F238E27FC236}">
                <a16:creationId xmlns:a16="http://schemas.microsoft.com/office/drawing/2014/main" id="{F4496E78-E3B0-BA4C-AC78-10CC86A43780}"/>
              </a:ext>
            </a:extLst>
          </p:cNvPr>
          <p:cNvSpPr>
            <a:spLocks noGrp="1"/>
          </p:cNvSpPr>
          <p:nvPr>
            <p:ph type="body" sz="quarter" idx="13"/>
          </p:nvPr>
        </p:nvSpPr>
        <p:spPr>
          <a:xfrm>
            <a:off x="9007206" y="1612413"/>
            <a:ext cx="2346594" cy="44094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GB"/>
              <a:t>Click to edit Master title style</a:t>
            </a:r>
          </a:p>
        </p:txBody>
      </p:sp>
      <p:pic>
        <p:nvPicPr>
          <p:cNvPr id="7" name="Graphic 6">
            <a:extLst>
              <a:ext uri="{FF2B5EF4-FFF2-40B4-BE49-F238E27FC236}">
                <a16:creationId xmlns:a16="http://schemas.microsoft.com/office/drawing/2014/main" id="{FE16A3D0-4257-504F-9FAC-5D2DC53776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11544528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tandard - 5C">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6116" y="1612413"/>
            <a:ext cx="1800000" cy="4409471"/>
          </a:xfrm>
        </p:spPr>
        <p:txBody>
          <a:bodyPr/>
          <a:lstStyle/>
          <a:p>
            <a:pPr lvl="0"/>
            <a:r>
              <a:rPr lang="en-US"/>
              <a:t>Edit Master text styles</a:t>
            </a:r>
          </a:p>
          <a:p>
            <a:pPr lvl="1"/>
            <a:r>
              <a:rPr lang="en-US"/>
              <a:t>Second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p:nvPr>
        </p:nvSpPr>
        <p:spPr>
          <a:xfrm>
            <a:off x="836115" y="825431"/>
            <a:ext cx="10515600" cy="510246"/>
          </a:xfrm>
        </p:spPr>
        <p:txBody>
          <a:bodyPr/>
          <a:lstStyle/>
          <a:p>
            <a:r>
              <a:rPr lang="en-GB"/>
              <a:t>Click to edit Master title style</a:t>
            </a:r>
          </a:p>
        </p:txBody>
      </p:sp>
      <p:sp>
        <p:nvSpPr>
          <p:cNvPr id="7" name="Text Placeholder 14">
            <a:extLst>
              <a:ext uri="{FF2B5EF4-FFF2-40B4-BE49-F238E27FC236}">
                <a16:creationId xmlns:a16="http://schemas.microsoft.com/office/drawing/2014/main" id="{A0B6ED71-C573-3040-B2BF-648B528E0795}"/>
              </a:ext>
            </a:extLst>
          </p:cNvPr>
          <p:cNvSpPr>
            <a:spLocks noGrp="1"/>
          </p:cNvSpPr>
          <p:nvPr>
            <p:ph type="body" sz="quarter" idx="11" hasCustomPrompt="1"/>
          </p:nvPr>
        </p:nvSpPr>
        <p:spPr>
          <a:xfrm>
            <a:off x="9551715" y="1612413"/>
            <a:ext cx="1800000" cy="4409471"/>
          </a:xfrm>
        </p:spPr>
        <p:txBody>
          <a:bodyPr/>
          <a:lstStyle/>
          <a:p>
            <a:pPr lvl="0"/>
            <a:r>
              <a:rPr lang="en-US"/>
              <a:t>Edit Master text styles</a:t>
            </a:r>
          </a:p>
          <a:p>
            <a:pPr lvl="1"/>
            <a:r>
              <a:rPr lang="en-US"/>
              <a:t>Second level</a:t>
            </a:r>
          </a:p>
        </p:txBody>
      </p:sp>
      <p:sp>
        <p:nvSpPr>
          <p:cNvPr id="8" name="Text Placeholder 14">
            <a:extLst>
              <a:ext uri="{FF2B5EF4-FFF2-40B4-BE49-F238E27FC236}">
                <a16:creationId xmlns:a16="http://schemas.microsoft.com/office/drawing/2014/main" id="{A0B6ED71-C573-3040-B2BF-648B528E0795}"/>
              </a:ext>
            </a:extLst>
          </p:cNvPr>
          <p:cNvSpPr>
            <a:spLocks noGrp="1"/>
          </p:cNvSpPr>
          <p:nvPr>
            <p:ph type="body" sz="quarter" idx="12" hasCustomPrompt="1"/>
          </p:nvPr>
        </p:nvSpPr>
        <p:spPr>
          <a:xfrm>
            <a:off x="5193915" y="1612412"/>
            <a:ext cx="1800000" cy="4409471"/>
          </a:xfrm>
        </p:spPr>
        <p:txBody>
          <a:bodyPr/>
          <a:lstStyle/>
          <a:p>
            <a:pPr lvl="0"/>
            <a:r>
              <a:rPr lang="en-US"/>
              <a:t>Edit Master text styles</a:t>
            </a:r>
          </a:p>
          <a:p>
            <a:pPr lvl="1"/>
            <a:r>
              <a:rPr lang="en-US"/>
              <a:t>Second level</a:t>
            </a:r>
          </a:p>
        </p:txBody>
      </p:sp>
      <p:sp>
        <p:nvSpPr>
          <p:cNvPr id="9" name="Text Placeholder 14">
            <a:extLst>
              <a:ext uri="{FF2B5EF4-FFF2-40B4-BE49-F238E27FC236}">
                <a16:creationId xmlns:a16="http://schemas.microsoft.com/office/drawing/2014/main" id="{A0B6ED71-C573-3040-B2BF-648B528E0795}"/>
              </a:ext>
            </a:extLst>
          </p:cNvPr>
          <p:cNvSpPr>
            <a:spLocks noGrp="1"/>
          </p:cNvSpPr>
          <p:nvPr>
            <p:ph type="body" sz="quarter" idx="13" hasCustomPrompt="1"/>
          </p:nvPr>
        </p:nvSpPr>
        <p:spPr>
          <a:xfrm>
            <a:off x="7372815" y="1612411"/>
            <a:ext cx="1800000" cy="4409471"/>
          </a:xfrm>
        </p:spPr>
        <p:txBody>
          <a:bodyPr/>
          <a:lstStyle/>
          <a:p>
            <a:pPr lvl="0"/>
            <a:r>
              <a:rPr lang="en-US"/>
              <a:t>Edit Master text styles</a:t>
            </a:r>
          </a:p>
          <a:p>
            <a:pPr lvl="1"/>
            <a:r>
              <a:rPr lang="en-US"/>
              <a:t>Second level</a:t>
            </a:r>
          </a:p>
        </p:txBody>
      </p:sp>
      <p:sp>
        <p:nvSpPr>
          <p:cNvPr id="10" name="Text Placeholder 14">
            <a:extLst>
              <a:ext uri="{FF2B5EF4-FFF2-40B4-BE49-F238E27FC236}">
                <a16:creationId xmlns:a16="http://schemas.microsoft.com/office/drawing/2014/main" id="{A0B6ED71-C573-3040-B2BF-648B528E0795}"/>
              </a:ext>
            </a:extLst>
          </p:cNvPr>
          <p:cNvSpPr>
            <a:spLocks noGrp="1"/>
          </p:cNvSpPr>
          <p:nvPr>
            <p:ph type="body" sz="quarter" idx="14" hasCustomPrompt="1"/>
          </p:nvPr>
        </p:nvSpPr>
        <p:spPr>
          <a:xfrm>
            <a:off x="3015015" y="1612410"/>
            <a:ext cx="1800000" cy="4409471"/>
          </a:xfrm>
        </p:spPr>
        <p:txBody>
          <a:bodyPr/>
          <a:lstStyle/>
          <a:p>
            <a:pPr lvl="0"/>
            <a:r>
              <a:rPr lang="en-US"/>
              <a:t>Edit Master text styles</a:t>
            </a:r>
          </a:p>
          <a:p>
            <a:pPr lvl="1"/>
            <a:r>
              <a:rPr lang="en-US"/>
              <a:t>Second level</a:t>
            </a:r>
          </a:p>
        </p:txBody>
      </p:sp>
      <p:pic>
        <p:nvPicPr>
          <p:cNvPr id="11" name="Graphic 10">
            <a:extLst>
              <a:ext uri="{FF2B5EF4-FFF2-40B4-BE49-F238E27FC236}">
                <a16:creationId xmlns:a16="http://schemas.microsoft.com/office/drawing/2014/main" id="{076D6FD0-0558-DA44-9E9C-ABE00295EC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41726709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C - Image - Right - 1">
    <p:bg>
      <p:bgPr>
        <a:solidFill>
          <a:schemeClr val="bg1"/>
        </a:solidFill>
        <a:effectLst/>
      </p:bgPr>
    </p:bg>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72CFF367-CF22-CB48-B51D-B33CCD0AB01E}"/>
              </a:ext>
            </a:extLst>
          </p:cNvPr>
          <p:cNvGrpSpPr/>
          <p:nvPr userDrawn="1"/>
        </p:nvGrpSpPr>
        <p:grpSpPr>
          <a:xfrm>
            <a:off x="-3609" y="-1"/>
            <a:ext cx="12195610" cy="6857999"/>
            <a:chOff x="-3609" y="-1"/>
            <a:chExt cx="12195610" cy="6857999"/>
          </a:xfrm>
        </p:grpSpPr>
        <p:pic>
          <p:nvPicPr>
            <p:cNvPr id="7" name="Graphic 6">
              <a:extLst>
                <a:ext uri="{FF2B5EF4-FFF2-40B4-BE49-F238E27FC236}">
                  <a16:creationId xmlns:a16="http://schemas.microsoft.com/office/drawing/2014/main" id="{984128FA-60EC-4448-A3DB-39AAFBC1EA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flipH="1" flipV="1">
              <a:off x="-3609" y="4422097"/>
              <a:ext cx="1324785" cy="2435901"/>
            </a:xfrm>
            <a:prstGeom prst="rect">
              <a:avLst/>
            </a:prstGeom>
          </p:spPr>
        </p:pic>
        <p:pic>
          <p:nvPicPr>
            <p:cNvPr id="3" name="Graphic 2">
              <a:extLst>
                <a:ext uri="{FF2B5EF4-FFF2-40B4-BE49-F238E27FC236}">
                  <a16:creationId xmlns:a16="http://schemas.microsoft.com/office/drawing/2014/main" id="{13237E57-C4FB-2241-9A36-A3DB7562D7F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a:off x="8817715" y="-1"/>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p:ph type="pic" sz="quarter" idx="16"/>
          </p:nvPr>
        </p:nvSpPr>
        <p:spPr>
          <a:xfrm>
            <a:off x="6275389" y="825431"/>
            <a:ext cx="5077650" cy="5195858"/>
          </a:xfrm>
          <a:solidFill>
            <a:schemeClr val="bg1"/>
          </a:solidFill>
        </p:spPr>
        <p:txBody>
          <a:bodyPr/>
          <a:lstStyle/>
          <a:p>
            <a:r>
              <a:rPr lang="en-GB" noProof="0"/>
              <a:t>Click icon to add picture</a:t>
            </a: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p:ph type="body" sz="quarter" idx="10" hasCustomPrompt="1"/>
          </p:nvPr>
        </p:nvSpPr>
        <p:spPr>
          <a:xfrm>
            <a:off x="835355"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p:ph type="title" hasCustomPrompt="1"/>
          </p:nvPr>
        </p:nvSpPr>
        <p:spPr>
          <a:xfrm>
            <a:off x="835355"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FDE8935B-33D5-4048-9454-B5CD0625E7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2066842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C - Image - Left - 1">
    <p:bg>
      <p:bgPr>
        <a:solidFill>
          <a:schemeClr val="bg1"/>
        </a:solidFill>
        <a:effectLst/>
      </p:bgPr>
    </p:bg>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8BDB0C5A-AB7B-8640-A9C7-C0D195C64204}"/>
              </a:ext>
            </a:extLst>
          </p:cNvPr>
          <p:cNvGrpSpPr/>
          <p:nvPr userDrawn="1"/>
        </p:nvGrpSpPr>
        <p:grpSpPr>
          <a:xfrm>
            <a:off x="-3610" y="-1"/>
            <a:ext cx="12195610" cy="6860049"/>
            <a:chOff x="-3610" y="-1"/>
            <a:chExt cx="12195610" cy="6860049"/>
          </a:xfrm>
        </p:grpSpPr>
        <p:pic>
          <p:nvPicPr>
            <p:cNvPr id="8" name="Graphic 7">
              <a:extLst>
                <a:ext uri="{FF2B5EF4-FFF2-40B4-BE49-F238E27FC236}">
                  <a16:creationId xmlns:a16="http://schemas.microsoft.com/office/drawing/2014/main" id="{E52B4C21-4735-F049-9BF3-9F0F3583338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0760" b="40354"/>
            <a:stretch/>
          </p:blipFill>
          <p:spPr>
            <a:xfrm>
              <a:off x="10867215" y="-1"/>
              <a:ext cx="1324785" cy="2435901"/>
            </a:xfrm>
            <a:prstGeom prst="rect">
              <a:avLst/>
            </a:prstGeom>
          </p:spPr>
        </p:pic>
        <p:pic>
          <p:nvPicPr>
            <p:cNvPr id="9" name="Graphic 8">
              <a:extLst>
                <a:ext uri="{FF2B5EF4-FFF2-40B4-BE49-F238E27FC236}">
                  <a16:creationId xmlns:a16="http://schemas.microsoft.com/office/drawing/2014/main" id="{A04DC4B0-8546-0840-9CFF-77C5B30C64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2814" r="22850"/>
            <a:stretch/>
          </p:blipFill>
          <p:spPr>
            <a:xfrm flipH="1" flipV="1">
              <a:off x="-3610" y="3817045"/>
              <a:ext cx="3374286" cy="3043003"/>
            </a:xfrm>
            <a:prstGeom prst="rect">
              <a:avLst/>
            </a:prstGeom>
          </p:spPr>
        </p:pic>
      </p:grpSp>
      <p:sp>
        <p:nvSpPr>
          <p:cNvPr id="11" name="Picture Placeholder 2">
            <a:extLst>
              <a:ext uri="{FF2B5EF4-FFF2-40B4-BE49-F238E27FC236}">
                <a16:creationId xmlns:a16="http://schemas.microsoft.com/office/drawing/2014/main" id="{5F84FF2B-4C02-6240-B8B7-916677A23FB0}"/>
              </a:ext>
            </a:extLst>
          </p:cNvPr>
          <p:cNvSpPr>
            <a:spLocks noGrp="1"/>
          </p:cNvSpPr>
          <p:nvPr userDrawn="1">
            <p:ph type="pic" sz="quarter" idx="16"/>
          </p:nvPr>
        </p:nvSpPr>
        <p:spPr>
          <a:xfrm>
            <a:off x="835355" y="825431"/>
            <a:ext cx="5077650" cy="5195858"/>
          </a:xfrm>
          <a:solidFill>
            <a:schemeClr val="bg1"/>
          </a:solidFill>
        </p:spPr>
        <p:txBody>
          <a:bodyPr/>
          <a:lstStyle/>
          <a:p>
            <a:r>
              <a:rPr lang="en-GB" noProof="0"/>
              <a:t>Click icon to add picture</a:t>
            </a:r>
            <a:endParaRPr lang="en-US" noProof="0"/>
          </a:p>
        </p:txBody>
      </p:sp>
      <p:sp>
        <p:nvSpPr>
          <p:cNvPr id="15" name="Text Placeholder 14">
            <a:extLst>
              <a:ext uri="{FF2B5EF4-FFF2-40B4-BE49-F238E27FC236}">
                <a16:creationId xmlns:a16="http://schemas.microsoft.com/office/drawing/2014/main" id="{A0B6ED71-C573-3040-B2BF-648B528E0795}"/>
              </a:ext>
            </a:extLst>
          </p:cNvPr>
          <p:cNvSpPr>
            <a:spLocks noGrp="1"/>
          </p:cNvSpPr>
          <p:nvPr userDrawn="1">
            <p:ph type="body" sz="quarter" idx="10" hasCustomPrompt="1"/>
          </p:nvPr>
        </p:nvSpPr>
        <p:spPr>
          <a:xfrm>
            <a:off x="6275389" y="1612801"/>
            <a:ext cx="5078412" cy="44084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 name="Title 29">
            <a:extLst>
              <a:ext uri="{FF2B5EF4-FFF2-40B4-BE49-F238E27FC236}">
                <a16:creationId xmlns:a16="http://schemas.microsoft.com/office/drawing/2014/main" id="{764D7760-9E23-BD45-A0A7-8A85D9D6C539}"/>
              </a:ext>
            </a:extLst>
          </p:cNvPr>
          <p:cNvSpPr>
            <a:spLocks noGrp="1"/>
          </p:cNvSpPr>
          <p:nvPr userDrawn="1">
            <p:ph type="title" hasCustomPrompt="1"/>
          </p:nvPr>
        </p:nvSpPr>
        <p:spPr>
          <a:xfrm>
            <a:off x="6275389" y="825431"/>
            <a:ext cx="5078412" cy="510246"/>
          </a:xfrm>
        </p:spPr>
        <p:txBody>
          <a:bodyPr/>
          <a:lstStyle>
            <a:lvl1pPr>
              <a:defRPr>
                <a:solidFill>
                  <a:schemeClr val="tx1"/>
                </a:solidFill>
              </a:defRPr>
            </a:lvl1pPr>
          </a:lstStyle>
          <a:p>
            <a:r>
              <a:rPr lang="en-US" noProof="0"/>
              <a:t>Click to edit Master title style</a:t>
            </a:r>
          </a:p>
        </p:txBody>
      </p:sp>
      <p:pic>
        <p:nvPicPr>
          <p:cNvPr id="6" name="Graphic 5">
            <a:extLst>
              <a:ext uri="{FF2B5EF4-FFF2-40B4-BE49-F238E27FC236}">
                <a16:creationId xmlns:a16="http://schemas.microsoft.com/office/drawing/2014/main" id="{E2FC4AC6-4477-3444-8F04-12DFE0BCEA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46490" y="6311732"/>
            <a:ext cx="1082900" cy="267083"/>
          </a:xfrm>
          <a:prstGeom prst="rect">
            <a:avLst/>
          </a:prstGeom>
        </p:spPr>
      </p:pic>
    </p:spTree>
    <p:extLst>
      <p:ext uri="{BB962C8B-B14F-4D97-AF65-F5344CB8AC3E}">
        <p14:creationId xmlns:p14="http://schemas.microsoft.com/office/powerpoint/2010/main" val="2038283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theme" Target="../theme/theme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slideLayout" Target="../slideLayouts/slideLayout119.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41" Type="http://schemas.openxmlformats.org/officeDocument/2006/relationships/theme" Target="../theme/theme3.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40" Type="http://schemas.openxmlformats.org/officeDocument/2006/relationships/slideLayout" Target="../slideLayouts/slideLayout120.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8" Type="http://schemas.openxmlformats.org/officeDocument/2006/relationships/slideLayout" Target="../slideLayouts/slideLayout88.xml"/><Relationship Id="rId3" Type="http://schemas.openxmlformats.org/officeDocument/2006/relationships/slideLayout" Target="../slideLayouts/slideLayout83.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15" y="825431"/>
            <a:ext cx="10517685" cy="510246"/>
          </a:xfrm>
          <a:prstGeom prst="rect">
            <a:avLst/>
          </a:prstGeom>
        </p:spPr>
        <p:txBody>
          <a:bodyPr vert="horz" lIns="91440" tIns="45720" rIns="91440" bIns="45720" rtlCol="0" anchor="ctr">
            <a:noAutofit/>
          </a:bodyPr>
          <a:lstStyle/>
          <a:p>
            <a:r>
              <a:rPr lang="en-US" noProof="0"/>
              <a:t>Titelstijl van model bewerken</a:t>
            </a:r>
          </a:p>
        </p:txBody>
      </p:sp>
      <p:sp>
        <p:nvSpPr>
          <p:cNvPr id="3" name="Text Placeholder 2"/>
          <p:cNvSpPr>
            <a:spLocks noGrp="1"/>
          </p:cNvSpPr>
          <p:nvPr>
            <p:ph type="body" idx="1"/>
          </p:nvPr>
        </p:nvSpPr>
        <p:spPr>
          <a:xfrm>
            <a:off x="836115" y="1605677"/>
            <a:ext cx="10517685" cy="4405522"/>
          </a:xfrm>
          <a:prstGeom prst="rect">
            <a:avLst/>
          </a:prstGeom>
        </p:spPr>
        <p:txBody>
          <a:bodyPr vert="horz" lIns="91440" tIns="45720" rIns="91440" bIns="45720" rtlCol="0">
            <a:normAutofit/>
          </a:bodyPr>
          <a:lstStyle/>
          <a:p>
            <a:pPr lvl="0"/>
            <a:r>
              <a:rPr lang="en-US" noProof="0"/>
              <a:t>Klik om de tekststijl van het model te bewerken</a:t>
            </a:r>
          </a:p>
          <a:p>
            <a:pPr lvl="1"/>
            <a:r>
              <a:rPr lang="en-US" noProof="0"/>
              <a:t>Tweede niveau</a:t>
            </a:r>
          </a:p>
        </p:txBody>
      </p:sp>
    </p:spTree>
    <p:extLst>
      <p:ext uri="{BB962C8B-B14F-4D97-AF65-F5344CB8AC3E}">
        <p14:creationId xmlns:p14="http://schemas.microsoft.com/office/powerpoint/2010/main" val="4239416034"/>
      </p:ext>
    </p:extLst>
  </p:cSld>
  <p:clrMap bg1="lt1" tx1="dk1" bg2="lt2" tx2="dk2" accent1="accent1" accent2="accent2" accent3="accent3" accent4="accent4" accent5="accent5" accent6="accent6" hlink="hlink" folHlink="folHlink"/>
  <p:sldLayoutIdLst>
    <p:sldLayoutId id="2147483876" r:id="rId1"/>
    <p:sldLayoutId id="2147483871" r:id="rId2"/>
    <p:sldLayoutId id="2147483780" r:id="rId3"/>
    <p:sldLayoutId id="2147483872" r:id="rId4"/>
    <p:sldLayoutId id="2147483873" r:id="rId5"/>
    <p:sldLayoutId id="2147483874" r:id="rId6"/>
    <p:sldLayoutId id="2147483875" r:id="rId7"/>
    <p:sldLayoutId id="2147483866" r:id="rId8"/>
    <p:sldLayoutId id="2147483788" r:id="rId9"/>
    <p:sldLayoutId id="2147483786" r:id="rId10"/>
    <p:sldLayoutId id="2147483856" r:id="rId11"/>
    <p:sldLayoutId id="2147483854"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857" r:id="rId22"/>
    <p:sldLayoutId id="2147483800" r:id="rId23"/>
    <p:sldLayoutId id="2147483809" r:id="rId24"/>
    <p:sldLayoutId id="2147483810" r:id="rId25"/>
    <p:sldLayoutId id="2147483853" r:id="rId26"/>
    <p:sldLayoutId id="2147483855" r:id="rId27"/>
    <p:sldLayoutId id="2147483860" r:id="rId28"/>
    <p:sldLayoutId id="2147483859" r:id="rId29"/>
    <p:sldLayoutId id="2147483870" r:id="rId30"/>
    <p:sldLayoutId id="2147483861" r:id="rId31"/>
    <p:sldLayoutId id="2147483864" r:id="rId32"/>
    <p:sldLayoutId id="2147483867" r:id="rId33"/>
    <p:sldLayoutId id="2147483868" r:id="rId34"/>
    <p:sldLayoutId id="2147483862" r:id="rId35"/>
    <p:sldLayoutId id="2147483850" r:id="rId36"/>
    <p:sldLayoutId id="2147483851" r:id="rId37"/>
    <p:sldLayoutId id="2147483869" r:id="rId38"/>
    <p:sldLayoutId id="2147483865" r:id="rId39"/>
    <p:sldLayoutId id="2147483852" r:id="rId40"/>
  </p:sldLayoutIdLst>
  <p:txStyles>
    <p:title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15" y="825431"/>
            <a:ext cx="10517685" cy="510246"/>
          </a:xfrm>
          <a:prstGeom prst="rect">
            <a:avLst/>
          </a:prstGeom>
        </p:spPr>
        <p:txBody>
          <a:bodyPr vert="horz" lIns="91440" tIns="45720" rIns="91440" bIns="45720" rtlCol="0" anchor="ctr">
            <a:noAutofit/>
          </a:bodyPr>
          <a:lstStyle/>
          <a:p>
            <a:r>
              <a:rPr lang="en-US" noProof="0"/>
              <a:t>Titelstijl van model bewerken</a:t>
            </a:r>
          </a:p>
        </p:txBody>
      </p:sp>
      <p:sp>
        <p:nvSpPr>
          <p:cNvPr id="3" name="Text Placeholder 2"/>
          <p:cNvSpPr>
            <a:spLocks noGrp="1"/>
          </p:cNvSpPr>
          <p:nvPr>
            <p:ph type="body" idx="1"/>
          </p:nvPr>
        </p:nvSpPr>
        <p:spPr>
          <a:xfrm>
            <a:off x="836115" y="1605677"/>
            <a:ext cx="10517685" cy="4405522"/>
          </a:xfrm>
          <a:prstGeom prst="rect">
            <a:avLst/>
          </a:prstGeom>
        </p:spPr>
        <p:txBody>
          <a:bodyPr vert="horz" lIns="91440" tIns="45720" rIns="91440" bIns="45720" rtlCol="0">
            <a:normAutofit/>
          </a:bodyPr>
          <a:lstStyle/>
          <a:p>
            <a:pPr lvl="0"/>
            <a:r>
              <a:rPr lang="en-US" noProof="0"/>
              <a:t>Klik om de tekststijl van het model te bewerken</a:t>
            </a:r>
          </a:p>
          <a:p>
            <a:pPr lvl="1"/>
            <a:r>
              <a:rPr lang="en-US" noProof="0"/>
              <a:t>Tweede niveau</a:t>
            </a:r>
          </a:p>
        </p:txBody>
      </p:sp>
    </p:spTree>
    <p:extLst>
      <p:ext uri="{BB962C8B-B14F-4D97-AF65-F5344CB8AC3E}">
        <p14:creationId xmlns:p14="http://schemas.microsoft.com/office/powerpoint/2010/main" val="262716522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 id="2147483897" r:id="rId20"/>
    <p:sldLayoutId id="2147483898" r:id="rId21"/>
    <p:sldLayoutId id="2147483899" r:id="rId22"/>
    <p:sldLayoutId id="2147483900" r:id="rId23"/>
    <p:sldLayoutId id="2147483901" r:id="rId24"/>
    <p:sldLayoutId id="2147483902" r:id="rId25"/>
    <p:sldLayoutId id="2147483903" r:id="rId26"/>
    <p:sldLayoutId id="2147483904" r:id="rId27"/>
    <p:sldLayoutId id="2147483905" r:id="rId28"/>
    <p:sldLayoutId id="2147483906" r:id="rId29"/>
    <p:sldLayoutId id="2147483907" r:id="rId30"/>
    <p:sldLayoutId id="2147483908" r:id="rId31"/>
    <p:sldLayoutId id="2147483909" r:id="rId32"/>
    <p:sldLayoutId id="2147483910" r:id="rId33"/>
    <p:sldLayoutId id="2147483911" r:id="rId34"/>
    <p:sldLayoutId id="2147483912" r:id="rId35"/>
    <p:sldLayoutId id="2147483913" r:id="rId36"/>
    <p:sldLayoutId id="2147483914" r:id="rId37"/>
    <p:sldLayoutId id="2147483915" r:id="rId38"/>
    <p:sldLayoutId id="2147483916" r:id="rId39"/>
    <p:sldLayoutId id="2147483917" r:id="rId40"/>
  </p:sldLayoutIdLst>
  <p:txStyles>
    <p:title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15" y="825431"/>
            <a:ext cx="10517685" cy="510246"/>
          </a:xfrm>
          <a:prstGeom prst="rect">
            <a:avLst/>
          </a:prstGeom>
        </p:spPr>
        <p:txBody>
          <a:bodyPr vert="horz" lIns="91440" tIns="45720" rIns="91440" bIns="45720" rtlCol="0" anchor="ctr">
            <a:noAutofit/>
          </a:bodyPr>
          <a:lstStyle/>
          <a:p>
            <a:r>
              <a:rPr lang="en-US" noProof="0"/>
              <a:t>Titelstijl van model bewerken</a:t>
            </a:r>
          </a:p>
        </p:txBody>
      </p:sp>
      <p:sp>
        <p:nvSpPr>
          <p:cNvPr id="3" name="Text Placeholder 2"/>
          <p:cNvSpPr>
            <a:spLocks noGrp="1"/>
          </p:cNvSpPr>
          <p:nvPr>
            <p:ph type="body" idx="1"/>
          </p:nvPr>
        </p:nvSpPr>
        <p:spPr>
          <a:xfrm>
            <a:off x="836115" y="1605677"/>
            <a:ext cx="10517685" cy="4405522"/>
          </a:xfrm>
          <a:prstGeom prst="rect">
            <a:avLst/>
          </a:prstGeom>
        </p:spPr>
        <p:txBody>
          <a:bodyPr vert="horz" lIns="91440" tIns="45720" rIns="91440" bIns="45720" rtlCol="0">
            <a:normAutofit/>
          </a:bodyPr>
          <a:lstStyle/>
          <a:p>
            <a:pPr lvl="0"/>
            <a:r>
              <a:rPr lang="en-US" noProof="0"/>
              <a:t>Klik om de tekststijl van het model te bewerken</a:t>
            </a:r>
          </a:p>
          <a:p>
            <a:pPr lvl="1"/>
            <a:r>
              <a:rPr lang="en-US" noProof="0"/>
              <a:t>Tweede niveau</a:t>
            </a:r>
          </a:p>
        </p:txBody>
      </p:sp>
    </p:spTree>
    <p:extLst>
      <p:ext uri="{BB962C8B-B14F-4D97-AF65-F5344CB8AC3E}">
        <p14:creationId xmlns:p14="http://schemas.microsoft.com/office/powerpoint/2010/main" val="195676616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7" r:id="rId29"/>
    <p:sldLayoutId id="2147483948" r:id="rId30"/>
    <p:sldLayoutId id="2147483949" r:id="rId31"/>
    <p:sldLayoutId id="2147483950" r:id="rId32"/>
    <p:sldLayoutId id="2147483951" r:id="rId33"/>
    <p:sldLayoutId id="2147483952" r:id="rId34"/>
    <p:sldLayoutId id="2147483953" r:id="rId35"/>
    <p:sldLayoutId id="2147483954" r:id="rId36"/>
    <p:sldLayoutId id="2147483955" r:id="rId37"/>
    <p:sldLayoutId id="2147483956" r:id="rId38"/>
    <p:sldLayoutId id="2147483957" r:id="rId39"/>
    <p:sldLayoutId id="2147483958" r:id="rId40"/>
  </p:sldLayoutIdLst>
  <p:txStyles>
    <p:title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hyperlink" Target="https://www.sana-commerce.com/resources/templates/ecommerce-roi-calculator/?utm_medium=print&amp;utm_source=ppt&amp;utm_campaign=ALLMAPALPRALPEALI_enterprisecampaign_2019Q04&amp;utm_content=convincing_stakeholders"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www.sana-commerce.com/blog/how-to-start-b2b-ecommerce-project/?utm_medium=print&amp;utm_source=ppt&amp;utm_campaign=ALLMAPALPRALPEALI_enterprisecampaign_2019Q04&amp;utm_content=convincing_stakeholders" TargetMode="External"/><Relationship Id="rId2" Type="http://schemas.openxmlformats.org/officeDocument/2006/relationships/image" Target="../media/image25.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ana-commerce.com/consultancy-call/?utm_medium=print&amp;utm_source=ppt&amp;utm_campaign=ALLMAPALPRALPEALI_enterprisecampaign_2019Q04&amp;utm_content=convincing_stakeholders" TargetMode="External"/><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www.sana-commerce.com/resources/templates/ecommerce-user-stories-template/?utm_medium=print&amp;utm_source=ppt&amp;utm_campaign=ALLMAPALPRALPEALI_enterprisecampaign_2019Q04&amp;utm_content=convincing_stakeholders" TargetMode="External"/><Relationship Id="rId2" Type="http://schemas.openxmlformats.org/officeDocument/2006/relationships/image" Target="../media/image20.jpeg"/><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hyperlink" Target="https://www.sana-commerce.com/resources/templates/ecommerce-user-stories-template/?utm_medium=print&amp;utm_source=ppt&amp;utm_campaign=ALLMAPALPRALPEALI_enterprisecampaign_2019Q04&amp;utm_content=convincing_stakeholders" TargetMode="External"/><Relationship Id="rId2" Type="http://schemas.openxmlformats.org/officeDocument/2006/relationships/image" Target="../media/image20.jpeg"/><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info.sana-commerce.com/int_wp_the-benefits-of-integration.html?utm_medium=print&amp;utm_source=ppt&amp;utm_campaign=ALLMAPALPRALPEALI_enterprisecampaign_2019Q04&amp;utm_content=convincing_stakeholders" TargetMode="External"/><Relationship Id="rId2" Type="http://schemas.openxmlformats.org/officeDocument/2006/relationships/image" Target="../media/image22.jpeg"/><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254C5-9086-DE4C-9DDE-EF02488AA847}"/>
              </a:ext>
            </a:extLst>
          </p:cNvPr>
          <p:cNvSpPr>
            <a:spLocks noGrp="1"/>
          </p:cNvSpPr>
          <p:nvPr>
            <p:ph type="title"/>
          </p:nvPr>
        </p:nvSpPr>
        <p:spPr>
          <a:xfrm>
            <a:off x="1469282" y="2406384"/>
            <a:ext cx="6562198" cy="2163600"/>
          </a:xfrm>
        </p:spPr>
        <p:txBody>
          <a:bodyPr/>
          <a:lstStyle/>
          <a:p>
            <a:r>
              <a:rPr lang="en-US"/>
              <a:t>4 steps to</a:t>
            </a:r>
            <a:br>
              <a:rPr lang="en-US"/>
            </a:br>
            <a:r>
              <a:rPr lang="en-US"/>
              <a:t>convince your internal stakeholders</a:t>
            </a:r>
          </a:p>
        </p:txBody>
      </p:sp>
    </p:spTree>
    <p:extLst>
      <p:ext uri="{BB962C8B-B14F-4D97-AF65-F5344CB8AC3E}">
        <p14:creationId xmlns:p14="http://schemas.microsoft.com/office/powerpoint/2010/main" val="508368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Afgeronde rechthoek 24">
            <a:extLst>
              <a:ext uri="{FF2B5EF4-FFF2-40B4-BE49-F238E27FC236}">
                <a16:creationId xmlns:a16="http://schemas.microsoft.com/office/drawing/2014/main" id="{8C527D3B-FA8D-B948-8BDA-BA4DABFCDFB1}"/>
              </a:ext>
            </a:extLst>
          </p:cNvPr>
          <p:cNvSpPr/>
          <p:nvPr/>
        </p:nvSpPr>
        <p:spPr>
          <a:xfrm>
            <a:off x="5771349" y="970197"/>
            <a:ext cx="5004777" cy="4890956"/>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jdelijke aanduiding voor tekst 5">
            <a:extLst>
              <a:ext uri="{FF2B5EF4-FFF2-40B4-BE49-F238E27FC236}">
                <a16:creationId xmlns:a16="http://schemas.microsoft.com/office/drawing/2014/main" id="{A84C3527-F768-6D44-B19C-CA41B0C23A02}"/>
              </a:ext>
            </a:extLst>
          </p:cNvPr>
          <p:cNvSpPr txBox="1">
            <a:spLocks/>
          </p:cNvSpPr>
          <p:nvPr/>
        </p:nvSpPr>
        <p:spPr>
          <a:xfrm>
            <a:off x="7155311" y="1269999"/>
            <a:ext cx="3512542" cy="2730493"/>
          </a:xfrm>
          <a:prstGeom prst="rect">
            <a:avLst/>
          </a:prstGeom>
        </p:spPr>
        <p:txBody>
          <a:bodyPr lIns="648000" tIns="288000" rIns="2880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200">
              <a:solidFill>
                <a:schemeClr val="accent1"/>
              </a:solidFill>
            </a:endParaRPr>
          </a:p>
        </p:txBody>
      </p:sp>
      <p:sp>
        <p:nvSpPr>
          <p:cNvPr id="38" name="Titel 2">
            <a:extLst>
              <a:ext uri="{FF2B5EF4-FFF2-40B4-BE49-F238E27FC236}">
                <a16:creationId xmlns:a16="http://schemas.microsoft.com/office/drawing/2014/main" id="{A26934A1-F664-374F-AFFC-2AA938BBB4DC}"/>
              </a:ext>
            </a:extLst>
          </p:cNvPr>
          <p:cNvSpPr txBox="1">
            <a:spLocks/>
          </p:cNvSpPr>
          <p:nvPr/>
        </p:nvSpPr>
        <p:spPr>
          <a:xfrm>
            <a:off x="5932897" y="1168785"/>
            <a:ext cx="4843229" cy="918701"/>
          </a:xfrm>
          <a:prstGeom prst="rect">
            <a:avLst/>
          </a:prstGeom>
        </p:spPr>
        <p:txBody>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Step 2: Educate yourself</a:t>
            </a:r>
          </a:p>
          <a:p>
            <a:r>
              <a:rPr lang="en-US" sz="2000"/>
              <a:t>Benefit 2: Improve your efficiency</a:t>
            </a:r>
          </a:p>
          <a:p>
            <a:endParaRPr lang="en-US" sz="2000"/>
          </a:p>
        </p:txBody>
      </p:sp>
      <p:sp>
        <p:nvSpPr>
          <p:cNvPr id="48" name="Tijdelijke aanduiding voor tekst 7">
            <a:extLst>
              <a:ext uri="{FF2B5EF4-FFF2-40B4-BE49-F238E27FC236}">
                <a16:creationId xmlns:a16="http://schemas.microsoft.com/office/drawing/2014/main" id="{E6A578B7-784C-DD4F-B7AF-BCDA0F3F4519}"/>
              </a:ext>
            </a:extLst>
          </p:cNvPr>
          <p:cNvSpPr txBox="1">
            <a:spLocks/>
          </p:cNvSpPr>
          <p:nvPr/>
        </p:nvSpPr>
        <p:spPr>
          <a:xfrm>
            <a:off x="5932897" y="2134387"/>
            <a:ext cx="4388269" cy="1281288"/>
          </a:xfrm>
          <a:prstGeom prst="rect">
            <a:avLst/>
          </a:prstGeom>
        </p:spPr>
        <p:txBody>
          <a:bodyPr>
            <a:noAutofit/>
          </a:bodyPr>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spcBef>
                <a:spcPts val="0"/>
              </a:spcBef>
              <a:buNone/>
            </a:pPr>
            <a:r>
              <a:rPr lang="en-US">
                <a:solidFill>
                  <a:srgbClr val="1B394D"/>
                </a:solidFill>
              </a:rPr>
              <a:t>Orders can be processed more quickly through a web store. The manual processing of orders can be a highly time-consuming activity. </a:t>
            </a:r>
          </a:p>
          <a:p>
            <a:pPr>
              <a:lnSpc>
                <a:spcPct val="150000"/>
              </a:lnSpc>
              <a:spcBef>
                <a:spcPts val="0"/>
              </a:spcBef>
            </a:pPr>
            <a:endParaRPr lang="en-US">
              <a:solidFill>
                <a:srgbClr val="1B394D"/>
              </a:solidFill>
            </a:endParaRPr>
          </a:p>
          <a:p>
            <a:pPr marL="0" indent="0">
              <a:lnSpc>
                <a:spcPct val="150000"/>
              </a:lnSpc>
              <a:spcBef>
                <a:spcPts val="0"/>
              </a:spcBef>
              <a:buNone/>
            </a:pPr>
            <a:r>
              <a:rPr lang="en-US" b="1">
                <a:solidFill>
                  <a:schemeClr val="accent1"/>
                </a:solidFill>
              </a:rPr>
              <a:t>ERP-integrated e-commerce benefits your processes by …</a:t>
            </a:r>
          </a:p>
          <a:p>
            <a:pPr>
              <a:lnSpc>
                <a:spcPct val="150000"/>
              </a:lnSpc>
              <a:spcBef>
                <a:spcPts val="0"/>
              </a:spcBef>
              <a:buFont typeface="Arial" panose="020B0604020202020204" pitchFamily="34" charset="0"/>
              <a:buChar char="•"/>
            </a:pPr>
            <a:r>
              <a:rPr lang="en-US">
                <a:solidFill>
                  <a:srgbClr val="1B394D"/>
                </a:solidFill>
              </a:rPr>
              <a:t>Showing real time information from your ERP (prices, inventory levels, etc.)</a:t>
            </a:r>
          </a:p>
          <a:p>
            <a:pPr>
              <a:lnSpc>
                <a:spcPct val="150000"/>
              </a:lnSpc>
              <a:spcBef>
                <a:spcPts val="0"/>
              </a:spcBef>
              <a:buFont typeface="Arial" panose="020B0604020202020204" pitchFamily="34" charset="0"/>
              <a:buChar char="•"/>
            </a:pPr>
            <a:r>
              <a:rPr lang="en-US">
                <a:solidFill>
                  <a:srgbClr val="1B394D"/>
                </a:solidFill>
              </a:rPr>
              <a:t>Automating the order entry </a:t>
            </a:r>
          </a:p>
          <a:p>
            <a:pPr>
              <a:lnSpc>
                <a:spcPct val="150000"/>
              </a:lnSpc>
              <a:spcBef>
                <a:spcPts val="0"/>
              </a:spcBef>
              <a:buFont typeface="Arial" panose="020B0604020202020204" pitchFamily="34" charset="0"/>
              <a:buChar char="•"/>
            </a:pPr>
            <a:r>
              <a:rPr lang="en-US">
                <a:solidFill>
                  <a:srgbClr val="1B394D"/>
                </a:solidFill>
              </a:rPr>
              <a:t>Reducing the chance of errors</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76" y="1822280"/>
            <a:ext cx="4359037" cy="4356424"/>
          </a:xfrm>
          <a:prstGeom prst="rect">
            <a:avLst/>
          </a:prstGeom>
        </p:spPr>
      </p:pic>
    </p:spTree>
    <p:extLst>
      <p:ext uri="{BB962C8B-B14F-4D97-AF65-F5344CB8AC3E}">
        <p14:creationId xmlns:p14="http://schemas.microsoft.com/office/powerpoint/2010/main" val="132072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Afgeronde rechthoek 24">
            <a:extLst>
              <a:ext uri="{FF2B5EF4-FFF2-40B4-BE49-F238E27FC236}">
                <a16:creationId xmlns:a16="http://schemas.microsoft.com/office/drawing/2014/main" id="{8C527D3B-FA8D-B948-8BDA-BA4DABFCDFB1}"/>
              </a:ext>
            </a:extLst>
          </p:cNvPr>
          <p:cNvSpPr/>
          <p:nvPr/>
        </p:nvSpPr>
        <p:spPr>
          <a:xfrm>
            <a:off x="5771349" y="970197"/>
            <a:ext cx="5004777" cy="4890956"/>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jdelijke aanduiding voor tekst 5">
            <a:extLst>
              <a:ext uri="{FF2B5EF4-FFF2-40B4-BE49-F238E27FC236}">
                <a16:creationId xmlns:a16="http://schemas.microsoft.com/office/drawing/2014/main" id="{A84C3527-F768-6D44-B19C-CA41B0C23A02}"/>
              </a:ext>
            </a:extLst>
          </p:cNvPr>
          <p:cNvSpPr txBox="1">
            <a:spLocks/>
          </p:cNvSpPr>
          <p:nvPr/>
        </p:nvSpPr>
        <p:spPr>
          <a:xfrm>
            <a:off x="7155311" y="1269999"/>
            <a:ext cx="3512542" cy="2730493"/>
          </a:xfrm>
          <a:prstGeom prst="rect">
            <a:avLst/>
          </a:prstGeom>
        </p:spPr>
        <p:txBody>
          <a:bodyPr lIns="648000" tIns="288000" rIns="2880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200">
              <a:solidFill>
                <a:schemeClr val="accent1"/>
              </a:solidFill>
            </a:endParaRPr>
          </a:p>
        </p:txBody>
      </p:sp>
      <p:sp>
        <p:nvSpPr>
          <p:cNvPr id="38" name="Titel 2">
            <a:extLst>
              <a:ext uri="{FF2B5EF4-FFF2-40B4-BE49-F238E27FC236}">
                <a16:creationId xmlns:a16="http://schemas.microsoft.com/office/drawing/2014/main" id="{A26934A1-F664-374F-AFFC-2AA938BBB4DC}"/>
              </a:ext>
            </a:extLst>
          </p:cNvPr>
          <p:cNvSpPr txBox="1">
            <a:spLocks/>
          </p:cNvSpPr>
          <p:nvPr/>
        </p:nvSpPr>
        <p:spPr>
          <a:xfrm>
            <a:off x="5932897" y="1168785"/>
            <a:ext cx="4843229" cy="918701"/>
          </a:xfrm>
          <a:prstGeom prst="rect">
            <a:avLst/>
          </a:prstGeom>
        </p:spPr>
        <p:txBody>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Step 2: Educate yourself</a:t>
            </a:r>
          </a:p>
          <a:p>
            <a:r>
              <a:rPr lang="en-US" sz="2000"/>
              <a:t>Benefit 3: Improve customer service</a:t>
            </a:r>
          </a:p>
          <a:p>
            <a:endParaRPr lang="en-US" sz="2000"/>
          </a:p>
        </p:txBody>
      </p:sp>
      <p:sp>
        <p:nvSpPr>
          <p:cNvPr id="48" name="Tijdelijke aanduiding voor tekst 7">
            <a:extLst>
              <a:ext uri="{FF2B5EF4-FFF2-40B4-BE49-F238E27FC236}">
                <a16:creationId xmlns:a16="http://schemas.microsoft.com/office/drawing/2014/main" id="{E6A578B7-784C-DD4F-B7AF-BCDA0F3F4519}"/>
              </a:ext>
            </a:extLst>
          </p:cNvPr>
          <p:cNvSpPr txBox="1">
            <a:spLocks/>
          </p:cNvSpPr>
          <p:nvPr/>
        </p:nvSpPr>
        <p:spPr>
          <a:xfrm>
            <a:off x="5932897" y="2134387"/>
            <a:ext cx="4388269" cy="1281288"/>
          </a:xfrm>
          <a:prstGeom prst="rect">
            <a:avLst/>
          </a:prstGeom>
        </p:spPr>
        <p:txBody>
          <a:bodyPr>
            <a:noAutofit/>
          </a:bodyPr>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buNone/>
            </a:pPr>
            <a:r>
              <a:rPr lang="en-US">
                <a:solidFill>
                  <a:srgbClr val="1B394D"/>
                </a:solidFill>
              </a:rPr>
              <a:t>With an online sales channel you can serve your customers better. </a:t>
            </a:r>
          </a:p>
          <a:p>
            <a:pPr marL="0" indent="0">
              <a:lnSpc>
                <a:spcPct val="100000"/>
              </a:lnSpc>
              <a:spcBef>
                <a:spcPts val="600"/>
              </a:spcBef>
              <a:buNone/>
            </a:pPr>
            <a:endParaRPr lang="en-US">
              <a:solidFill>
                <a:srgbClr val="1B394D"/>
              </a:solidFill>
            </a:endParaRPr>
          </a:p>
          <a:p>
            <a:pPr marL="0" indent="0">
              <a:lnSpc>
                <a:spcPct val="100000"/>
              </a:lnSpc>
              <a:spcBef>
                <a:spcPts val="600"/>
              </a:spcBef>
              <a:buNone/>
            </a:pPr>
            <a:r>
              <a:rPr lang="en-US" b="1">
                <a:solidFill>
                  <a:schemeClr val="accent1"/>
                </a:solidFill>
              </a:rPr>
              <a:t>How?</a:t>
            </a:r>
          </a:p>
          <a:p>
            <a:pPr marL="342900" indent="-342900">
              <a:lnSpc>
                <a:spcPct val="100000"/>
              </a:lnSpc>
              <a:spcBef>
                <a:spcPts val="600"/>
              </a:spcBef>
              <a:buAutoNum type="arabicPeriod"/>
            </a:pPr>
            <a:r>
              <a:rPr lang="en-US">
                <a:solidFill>
                  <a:srgbClr val="1B394D"/>
                </a:solidFill>
              </a:rPr>
              <a:t>Your customers can make quicker purchasing decisions</a:t>
            </a:r>
          </a:p>
          <a:p>
            <a:pPr marL="342900" indent="-342900">
              <a:lnSpc>
                <a:spcPct val="100000"/>
              </a:lnSpc>
              <a:spcBef>
                <a:spcPts val="600"/>
              </a:spcBef>
              <a:buAutoNum type="arabicPeriod"/>
            </a:pPr>
            <a:r>
              <a:rPr lang="en-US">
                <a:solidFill>
                  <a:srgbClr val="1B394D"/>
                </a:solidFill>
              </a:rPr>
              <a:t>You can use insights from your web store to improve your customer experience</a:t>
            </a:r>
          </a:p>
          <a:p>
            <a:pPr marL="342900" indent="-342900">
              <a:lnSpc>
                <a:spcPct val="100000"/>
              </a:lnSpc>
              <a:spcBef>
                <a:spcPts val="600"/>
              </a:spcBef>
              <a:buAutoNum type="arabicPeriod"/>
            </a:pPr>
            <a:r>
              <a:rPr lang="en-US">
                <a:solidFill>
                  <a:srgbClr val="1B394D"/>
                </a:solidFill>
              </a:rPr>
              <a:t>With an integrated ERP connection, you can personalize each customer’s online experience.</a:t>
            </a:r>
          </a:p>
          <a:p>
            <a:pPr marL="342900" indent="-342900">
              <a:lnSpc>
                <a:spcPct val="100000"/>
              </a:lnSpc>
              <a:spcBef>
                <a:spcPts val="600"/>
              </a:spcBef>
              <a:buAutoNum type="arabicPeriod"/>
            </a:pPr>
            <a:r>
              <a:rPr lang="en-US">
                <a:solidFill>
                  <a:srgbClr val="1B394D"/>
                </a:solidFill>
              </a:rPr>
              <a:t>You can save time</a:t>
            </a:r>
          </a:p>
          <a:p>
            <a:pPr marL="342900" indent="-342900">
              <a:lnSpc>
                <a:spcPct val="100000"/>
              </a:lnSpc>
              <a:spcBef>
                <a:spcPts val="600"/>
              </a:spcBef>
              <a:buAutoNum type="arabicPeriod"/>
            </a:pPr>
            <a:r>
              <a:rPr lang="en-US">
                <a:solidFill>
                  <a:srgbClr val="1B394D"/>
                </a:solidFill>
              </a:rPr>
              <a:t>You can provide your customers with real-time information</a:t>
            </a:r>
          </a:p>
          <a:p>
            <a:pPr marL="0" indent="0">
              <a:lnSpc>
                <a:spcPct val="100000"/>
              </a:lnSpc>
              <a:spcBef>
                <a:spcPts val="600"/>
              </a:spcBef>
              <a:buNone/>
            </a:pPr>
            <a:endParaRPr lang="en-US">
              <a:solidFill>
                <a:srgbClr val="1B394D"/>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76" y="1822280"/>
            <a:ext cx="4359037" cy="4356424"/>
          </a:xfrm>
          <a:prstGeom prst="rect">
            <a:avLst/>
          </a:prstGeom>
        </p:spPr>
      </p:pic>
    </p:spTree>
    <p:extLst>
      <p:ext uri="{BB962C8B-B14F-4D97-AF65-F5344CB8AC3E}">
        <p14:creationId xmlns:p14="http://schemas.microsoft.com/office/powerpoint/2010/main" val="167877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8E8F38-D98D-DF4E-B44A-8277CF07052A}"/>
              </a:ext>
            </a:extLst>
          </p:cNvPr>
          <p:cNvSpPr>
            <a:spLocks noGrp="1"/>
          </p:cNvSpPr>
          <p:nvPr>
            <p:ph type="title"/>
          </p:nvPr>
        </p:nvSpPr>
        <p:spPr>
          <a:xfrm>
            <a:off x="835355" y="1236248"/>
            <a:ext cx="5078412" cy="510246"/>
          </a:xfrm>
        </p:spPr>
        <p:txBody>
          <a:bodyPr/>
          <a:lstStyle/>
          <a:p>
            <a:r>
              <a:rPr lang="en-US"/>
              <a:t>Step 3: Convince your stakeholders</a:t>
            </a:r>
          </a:p>
        </p:txBody>
      </p:sp>
      <p:sp>
        <p:nvSpPr>
          <p:cNvPr id="6" name="Tijdelijke aanduiding voor tekst 5">
            <a:extLst>
              <a:ext uri="{FF2B5EF4-FFF2-40B4-BE49-F238E27FC236}">
                <a16:creationId xmlns:a16="http://schemas.microsoft.com/office/drawing/2014/main" id="{375F094C-C440-5640-AB08-49E896D21BE9}"/>
              </a:ext>
            </a:extLst>
          </p:cNvPr>
          <p:cNvSpPr>
            <a:spLocks noGrp="1"/>
          </p:cNvSpPr>
          <p:nvPr>
            <p:ph type="body" sz="quarter" idx="10"/>
          </p:nvPr>
        </p:nvSpPr>
        <p:spPr>
          <a:xfrm>
            <a:off x="835355" y="2023618"/>
            <a:ext cx="5078412" cy="613563"/>
          </a:xfrm>
        </p:spPr>
        <p:txBody>
          <a:bodyPr>
            <a:noAutofit/>
          </a:bodyPr>
          <a:lstStyle/>
          <a:p>
            <a:pPr marL="0" indent="0" fontAlgn="base">
              <a:lnSpc>
                <a:spcPct val="100000"/>
              </a:lnSpc>
              <a:spcBef>
                <a:spcPts val="1200"/>
              </a:spcBef>
              <a:buNone/>
            </a:pPr>
            <a:r>
              <a:rPr lang="en-US">
                <a:solidFill>
                  <a:srgbClr val="1B394D"/>
                </a:solidFill>
              </a:rPr>
              <a:t>Once you’ve gathered and understood all the advantages of e-commerce – it’s time to start communicating these within your organization.</a:t>
            </a:r>
          </a:p>
          <a:p>
            <a:pPr marL="0" indent="0" fontAlgn="base">
              <a:lnSpc>
                <a:spcPct val="100000"/>
              </a:lnSpc>
              <a:spcBef>
                <a:spcPts val="1200"/>
              </a:spcBef>
              <a:buNone/>
            </a:pPr>
            <a:r>
              <a:rPr lang="en-US">
                <a:solidFill>
                  <a:srgbClr val="1B394D"/>
                </a:solidFill>
              </a:rPr>
              <a:t>This means removing the doubts of these departments:</a:t>
            </a:r>
          </a:p>
          <a:p>
            <a:pPr fontAlgn="base">
              <a:lnSpc>
                <a:spcPct val="100000"/>
              </a:lnSpc>
              <a:spcBef>
                <a:spcPts val="1200"/>
              </a:spcBef>
              <a:buFont typeface="Arial" panose="020B0604020202020204" pitchFamily="34" charset="0"/>
              <a:buChar char="•"/>
            </a:pPr>
            <a:r>
              <a:rPr lang="en-US">
                <a:solidFill>
                  <a:srgbClr val="1B394D"/>
                </a:solidFill>
              </a:rPr>
              <a:t>Sales</a:t>
            </a:r>
          </a:p>
          <a:p>
            <a:pPr fontAlgn="base">
              <a:lnSpc>
                <a:spcPct val="100000"/>
              </a:lnSpc>
              <a:spcBef>
                <a:spcPts val="1200"/>
              </a:spcBef>
              <a:buFont typeface="Arial" panose="020B0604020202020204" pitchFamily="34" charset="0"/>
              <a:buChar char="•"/>
            </a:pPr>
            <a:r>
              <a:rPr lang="en-US">
                <a:solidFill>
                  <a:srgbClr val="1B394D"/>
                </a:solidFill>
              </a:rPr>
              <a:t>IT</a:t>
            </a:r>
          </a:p>
          <a:p>
            <a:pPr fontAlgn="base">
              <a:lnSpc>
                <a:spcPct val="100000"/>
              </a:lnSpc>
              <a:spcBef>
                <a:spcPts val="1200"/>
              </a:spcBef>
              <a:buFont typeface="Arial" panose="020B0604020202020204" pitchFamily="34" charset="0"/>
              <a:buChar char="•"/>
            </a:pPr>
            <a:r>
              <a:rPr lang="en-US">
                <a:solidFill>
                  <a:srgbClr val="1B394D"/>
                </a:solidFill>
              </a:rPr>
              <a:t>Marketing</a:t>
            </a:r>
          </a:p>
          <a:p>
            <a:pPr fontAlgn="base">
              <a:lnSpc>
                <a:spcPct val="100000"/>
              </a:lnSpc>
              <a:spcBef>
                <a:spcPts val="1200"/>
              </a:spcBef>
              <a:buFont typeface="Arial" panose="020B0604020202020204" pitchFamily="34" charset="0"/>
              <a:buChar char="•"/>
            </a:pPr>
            <a:r>
              <a:rPr lang="en-US">
                <a:solidFill>
                  <a:srgbClr val="1B394D"/>
                </a:solidFill>
              </a:rPr>
              <a:t>Finance</a:t>
            </a:r>
          </a:p>
          <a:p>
            <a:pPr marL="0" indent="0" fontAlgn="base">
              <a:lnSpc>
                <a:spcPct val="100000"/>
              </a:lnSpc>
              <a:spcBef>
                <a:spcPts val="2400"/>
              </a:spcBef>
              <a:buNone/>
            </a:pPr>
            <a:r>
              <a:rPr lang="en-US" b="1">
                <a:solidFill>
                  <a:schemeClr val="accent1"/>
                </a:solidFill>
                <a:latin typeface="BentonSans" panose="02000606040000020004" pitchFamily="50" charset="0"/>
                <a:cs typeface="Calibri" panose="020F0502020204030204" pitchFamily="34" charset="0"/>
              </a:rPr>
              <a:t>Pro Tip: </a:t>
            </a:r>
          </a:p>
          <a:p>
            <a:pPr marL="0" indent="0" fontAlgn="base">
              <a:lnSpc>
                <a:spcPct val="100000"/>
              </a:lnSpc>
              <a:spcBef>
                <a:spcPts val="1200"/>
              </a:spcBef>
              <a:buNone/>
            </a:pPr>
            <a:r>
              <a:rPr lang="en-US">
                <a:solidFill>
                  <a:srgbClr val="1B394D"/>
                </a:solidFill>
                <a:latin typeface="BentonSans" panose="02000606040000020004" pitchFamily="50" charset="0"/>
                <a:cs typeface="Calibri" panose="020F0502020204030204" pitchFamily="34" charset="0"/>
              </a:rPr>
              <a:t>Quantifying the value in numbers can help to convince. User our </a:t>
            </a:r>
            <a:r>
              <a:rPr lang="en-US">
                <a:solidFill>
                  <a:srgbClr val="1B394D"/>
                </a:solidFill>
                <a:latin typeface="BentonSans" panose="02000606040000020004" pitchFamily="50" charset="0"/>
                <a:cs typeface="Calibri" panose="020F0502020204030204" pitchFamily="34" charset="0"/>
                <a:hlinkClick r:id="rId3"/>
              </a:rPr>
              <a:t>ROI calculator </a:t>
            </a:r>
            <a:r>
              <a:rPr lang="en-US">
                <a:solidFill>
                  <a:srgbClr val="1B394D"/>
                </a:solidFill>
                <a:latin typeface="BentonSans" panose="02000606040000020004" pitchFamily="50" charset="0"/>
                <a:cs typeface="Calibri" panose="020F0502020204030204" pitchFamily="34" charset="0"/>
              </a:rPr>
              <a:t>to show the value of B2B e-commerce for your business!</a:t>
            </a:r>
          </a:p>
          <a:p>
            <a:pPr marL="0" indent="0" fontAlgn="base">
              <a:lnSpc>
                <a:spcPct val="100000"/>
              </a:lnSpc>
              <a:spcBef>
                <a:spcPts val="1200"/>
              </a:spcBef>
              <a:buNone/>
            </a:pPr>
            <a:endParaRPr lang="en-US">
              <a:solidFill>
                <a:srgbClr val="1B394D"/>
              </a:solidFill>
            </a:endParaRPr>
          </a:p>
          <a:p>
            <a:pPr marL="0" indent="0" fontAlgn="base">
              <a:lnSpc>
                <a:spcPct val="100000"/>
              </a:lnSpc>
              <a:spcBef>
                <a:spcPts val="1200"/>
              </a:spcBef>
              <a:buNone/>
            </a:pPr>
            <a:endParaRPr lang="en-US">
              <a:solidFill>
                <a:srgbClr val="1B394D"/>
              </a:solidFill>
            </a:endParaRPr>
          </a:p>
          <a:p>
            <a:pPr fontAlgn="base">
              <a:lnSpc>
                <a:spcPct val="100000"/>
              </a:lnSpc>
              <a:spcBef>
                <a:spcPts val="1200"/>
              </a:spcBef>
            </a:pPr>
            <a:endParaRPr lang="en-US">
              <a:solidFill>
                <a:srgbClr val="1B394D"/>
              </a:solidFill>
            </a:endParaRPr>
          </a:p>
        </p:txBody>
      </p:sp>
      <p:pic>
        <p:nvPicPr>
          <p:cNvPr id="7" name="Tijdelijke aanduiding voor afbeelding 6">
            <a:extLst>
              <a:ext uri="{FF2B5EF4-FFF2-40B4-BE49-F238E27FC236}">
                <a16:creationId xmlns:a16="http://schemas.microsoft.com/office/drawing/2014/main" id="{A2BA9AE4-3FC1-E04B-9D64-7CC16903589F}"/>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6275389" y="884535"/>
            <a:ext cx="5077650" cy="5077650"/>
          </a:xfrm>
        </p:spPr>
      </p:pic>
    </p:spTree>
    <p:extLst>
      <p:ext uri="{BB962C8B-B14F-4D97-AF65-F5344CB8AC3E}">
        <p14:creationId xmlns:p14="http://schemas.microsoft.com/office/powerpoint/2010/main" val="162798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nvan 19"/>
          <p:cNvSpPr>
            <a:spLocks noGrp="1"/>
          </p:cNvSpPr>
          <p:nvPr>
            <p:ph type="title"/>
          </p:nvPr>
        </p:nvSpPr>
        <p:spPr/>
        <p:txBody>
          <a:bodyPr/>
          <a:lstStyle/>
          <a:p>
            <a:r>
              <a:rPr lang="en-US"/>
              <a:t>Step 3: Convince your stakeholders</a:t>
            </a:r>
            <a:br>
              <a:rPr lang="en-US"/>
            </a:br>
            <a:r>
              <a:rPr lang="en-US" sz="2000"/>
              <a:t>Convincing your sales teams</a:t>
            </a:r>
          </a:p>
        </p:txBody>
      </p:sp>
      <p:sp>
        <p:nvSpPr>
          <p:cNvPr id="21" name="Metin kutusu 20"/>
          <p:cNvSpPr txBox="1"/>
          <p:nvPr/>
        </p:nvSpPr>
        <p:spPr>
          <a:xfrm>
            <a:off x="1043933" y="1745672"/>
            <a:ext cx="10099963" cy="4616648"/>
          </a:xfrm>
          <a:prstGeom prst="rect">
            <a:avLst/>
          </a:prstGeom>
          <a:noFill/>
        </p:spPr>
        <p:txBody>
          <a:bodyPr wrap="square" rtlCol="0">
            <a:spAutoFit/>
          </a:bodyPr>
          <a:lstStyle/>
          <a:p>
            <a:pPr>
              <a:lnSpc>
                <a:spcPct val="150000"/>
              </a:lnSpc>
            </a:pPr>
            <a:r>
              <a:rPr lang="en-US" sz="1400">
                <a:latin typeface="Arial" panose="020B0604020202020204" pitchFamily="34" charset="0"/>
                <a:cs typeface="Arial" panose="020B0604020202020204" pitchFamily="34" charset="0"/>
              </a:rPr>
              <a:t>Common concern: “E-commerce will reduce personal contact between the sales reps and the customers”</a:t>
            </a:r>
          </a:p>
          <a:p>
            <a:pPr>
              <a:lnSpc>
                <a:spcPct val="150000"/>
              </a:lnSpc>
            </a:pPr>
            <a:endParaRPr lang="en-US" sz="1400" b="1">
              <a:solidFill>
                <a:schemeClr val="accent1"/>
              </a:solidFill>
              <a:latin typeface="Arial" panose="020B0604020202020204" pitchFamily="34" charset="0"/>
              <a:cs typeface="Arial" panose="020B0604020202020204" pitchFamily="34" charset="0"/>
            </a:endParaRPr>
          </a:p>
          <a:p>
            <a:r>
              <a:rPr lang="en-US" sz="1400" b="1">
                <a:solidFill>
                  <a:schemeClr val="accent1"/>
                </a:solidFill>
                <a:latin typeface="Arial" panose="020B0604020202020204" pitchFamily="34" charset="0"/>
                <a:cs typeface="Arial" panose="020B0604020202020204" pitchFamily="34" charset="0"/>
              </a:rPr>
              <a:t>This is not the case with integrated e-commerce!</a:t>
            </a:r>
          </a:p>
          <a:p>
            <a:pPr>
              <a:lnSpc>
                <a:spcPct val="150000"/>
              </a:lnSpc>
            </a:pPr>
            <a:endParaRPr lang="en-US" sz="1400">
              <a:solidFill>
                <a:srgbClr val="1B394D"/>
              </a:solidFill>
              <a:latin typeface="Arial" panose="020B0604020202020204" pitchFamily="34" charset="0"/>
              <a:cs typeface="Arial" panose="020B0604020202020204" pitchFamily="34" charset="0"/>
            </a:endParaRPr>
          </a:p>
          <a:p>
            <a:pPr>
              <a:lnSpc>
                <a:spcPct val="150000"/>
              </a:lnSpc>
            </a:pPr>
            <a:r>
              <a:rPr lang="en-US" sz="1400">
                <a:solidFill>
                  <a:srgbClr val="1B394D"/>
                </a:solidFill>
                <a:latin typeface="Arial" panose="020B0604020202020204" pitchFamily="34" charset="0"/>
                <a:cs typeface="Arial" panose="020B0604020202020204" pitchFamily="34" charset="0"/>
              </a:rPr>
              <a:t>In organizations that don’t have a web store, the sales staff is particularly busy with processing orders. Mundane tasks such as answering the phone and responding to order e-mails are their main daily functions. If you have a web store, these tasks are done by the customer, leaving sales rep with fewer administrative tasks to deal with.</a:t>
            </a:r>
          </a:p>
          <a:p>
            <a:pPr>
              <a:lnSpc>
                <a:spcPct val="150000"/>
              </a:lnSpc>
            </a:pPr>
            <a:endParaRPr lang="en-US" sz="1400">
              <a:solidFill>
                <a:srgbClr val="1B394D"/>
              </a:solidFill>
              <a:latin typeface="Arial" panose="020B0604020202020204" pitchFamily="34" charset="0"/>
              <a:cs typeface="Arial" panose="020B0604020202020204" pitchFamily="34" charset="0"/>
            </a:endParaRPr>
          </a:p>
          <a:p>
            <a:pPr>
              <a:lnSpc>
                <a:spcPct val="150000"/>
              </a:lnSpc>
            </a:pPr>
            <a:r>
              <a:rPr lang="en-US" sz="1400">
                <a:solidFill>
                  <a:srgbClr val="1B394D"/>
                </a:solidFill>
                <a:latin typeface="Arial" panose="020B0604020202020204" pitchFamily="34" charset="0"/>
                <a:cs typeface="Arial" panose="020B0604020202020204" pitchFamily="34" charset="0"/>
              </a:rPr>
              <a:t>The result? Your sales reps have much more time for personal contact with customers. They can now visit customers or call them to point out individualized promotions and discounts.</a:t>
            </a:r>
          </a:p>
          <a:p>
            <a:pPr>
              <a:lnSpc>
                <a:spcPct val="150000"/>
              </a:lnSpc>
            </a:pPr>
            <a:endParaRPr lang="en-US" sz="1400">
              <a:solidFill>
                <a:srgbClr val="1B394D"/>
              </a:solidFill>
              <a:latin typeface="Arial" panose="020B0604020202020204" pitchFamily="34" charset="0"/>
              <a:cs typeface="Arial" panose="020B0604020202020204" pitchFamily="34" charset="0"/>
            </a:endParaRPr>
          </a:p>
          <a:p>
            <a:pPr>
              <a:lnSpc>
                <a:spcPct val="150000"/>
              </a:lnSpc>
            </a:pPr>
            <a:r>
              <a:rPr lang="en-US" sz="1400">
                <a:solidFill>
                  <a:srgbClr val="1B394D"/>
                </a:solidFill>
                <a:latin typeface="Arial" panose="020B0604020202020204" pitchFamily="34" charset="0"/>
                <a:cs typeface="Arial" panose="020B0604020202020204" pitchFamily="34" charset="0"/>
              </a:rPr>
              <a:t>Of course, a web store also means new tasks for the sales team to take on. The sales department needs to help customers log into the e-commerce platform, so you will need to train them on this new role.</a:t>
            </a:r>
            <a:endParaRPr lang="en-NL" sz="1400">
              <a:solidFill>
                <a:srgbClr val="1B394D"/>
              </a:solidFill>
              <a:latin typeface="Arial" panose="020B0604020202020204" pitchFamily="34" charset="0"/>
              <a:cs typeface="Arial" panose="020B0604020202020204" pitchFamily="34" charset="0"/>
            </a:endParaRPr>
          </a:p>
          <a:p>
            <a:pPr>
              <a:lnSpc>
                <a:spcPct val="150000"/>
              </a:lnSpc>
            </a:pP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547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nvan 19"/>
          <p:cNvSpPr>
            <a:spLocks noGrp="1"/>
          </p:cNvSpPr>
          <p:nvPr>
            <p:ph type="title"/>
          </p:nvPr>
        </p:nvSpPr>
        <p:spPr/>
        <p:txBody>
          <a:bodyPr/>
          <a:lstStyle/>
          <a:p>
            <a:r>
              <a:rPr lang="en-US"/>
              <a:t>Step 3: Convince your stakeholders</a:t>
            </a:r>
            <a:br>
              <a:rPr lang="en-US"/>
            </a:br>
            <a:r>
              <a:rPr lang="en-US" sz="2000"/>
              <a:t>Convincing your marketing teams</a:t>
            </a:r>
          </a:p>
        </p:txBody>
      </p:sp>
      <p:sp>
        <p:nvSpPr>
          <p:cNvPr id="21" name="Metin kutusu 20"/>
          <p:cNvSpPr txBox="1"/>
          <p:nvPr/>
        </p:nvSpPr>
        <p:spPr>
          <a:xfrm>
            <a:off x="1043933" y="1745672"/>
            <a:ext cx="10099963" cy="3862596"/>
          </a:xfrm>
          <a:prstGeom prst="rect">
            <a:avLst/>
          </a:prstGeom>
          <a:noFill/>
        </p:spPr>
        <p:txBody>
          <a:bodyPr wrap="square" rtlCol="0">
            <a:spAutoFit/>
          </a:bodyPr>
          <a:lstStyle/>
          <a:p>
            <a:pPr>
              <a:lnSpc>
                <a:spcPct val="150000"/>
              </a:lnSpc>
            </a:pPr>
            <a:r>
              <a:rPr lang="en-US" sz="1400">
                <a:latin typeface="Arial" panose="020B0604020202020204" pitchFamily="34" charset="0"/>
                <a:cs typeface="Arial" panose="020B0604020202020204" pitchFamily="34" charset="0"/>
              </a:rPr>
              <a:t>Common concern: “A </a:t>
            </a:r>
            <a:r>
              <a:rPr lang="en-US" sz="1400" err="1">
                <a:latin typeface="Arial" panose="020B0604020202020204" pitchFamily="34" charset="0"/>
                <a:cs typeface="Arial" panose="020B0604020202020204" pitchFamily="34" charset="0"/>
              </a:rPr>
              <a:t>webstore</a:t>
            </a:r>
            <a:r>
              <a:rPr lang="en-US" sz="1400">
                <a:latin typeface="Arial" panose="020B0604020202020204" pitchFamily="34" charset="0"/>
                <a:cs typeface="Arial" panose="020B0604020202020204" pitchFamily="34" charset="0"/>
              </a:rPr>
              <a:t> will cost my team additional time”</a:t>
            </a:r>
          </a:p>
          <a:p>
            <a:pPr>
              <a:lnSpc>
                <a:spcPct val="150000"/>
              </a:lnSpc>
            </a:pPr>
            <a:endParaRPr lang="en-US" sz="1400" b="1">
              <a:solidFill>
                <a:schemeClr val="accent1"/>
              </a:solidFill>
              <a:latin typeface="Arial" panose="020B0604020202020204" pitchFamily="34" charset="0"/>
              <a:cs typeface="Arial" panose="020B0604020202020204" pitchFamily="34" charset="0"/>
            </a:endParaRPr>
          </a:p>
          <a:p>
            <a:r>
              <a:rPr lang="en-US" sz="1400" b="1">
                <a:solidFill>
                  <a:schemeClr val="accent1"/>
                </a:solidFill>
                <a:latin typeface="Arial" panose="020B0604020202020204" pitchFamily="34" charset="0"/>
                <a:cs typeface="Arial" panose="020B0604020202020204" pitchFamily="34" charset="0"/>
              </a:rPr>
              <a:t>This is not the case with integrated e-commerce!</a:t>
            </a:r>
          </a:p>
          <a:p>
            <a:pPr>
              <a:lnSpc>
                <a:spcPct val="150000"/>
              </a:lnSpc>
            </a:pPr>
            <a:endParaRPr lang="en-US" sz="1400">
              <a:solidFill>
                <a:srgbClr val="1B394D"/>
              </a:solidFill>
              <a:latin typeface="Arial" panose="020B0604020202020204" pitchFamily="34" charset="0"/>
              <a:cs typeface="Arial" panose="020B0604020202020204" pitchFamily="34" charset="0"/>
            </a:endParaRPr>
          </a:p>
          <a:p>
            <a:pPr>
              <a:lnSpc>
                <a:spcPct val="150000"/>
              </a:lnSpc>
            </a:pPr>
            <a:r>
              <a:rPr lang="en-US" sz="1400">
                <a:latin typeface="Arial" panose="020B0604020202020204" pitchFamily="34" charset="0"/>
                <a:cs typeface="Arial" panose="020B0604020202020204" pitchFamily="34" charset="0"/>
              </a:rPr>
              <a:t>In marketing, employees can be fearful that responsibilities in the department will change completely as a result of e-commerce. A Marketing Manager may be concerned that he has a small team and too little time, and that a web store will cost them even more time.</a:t>
            </a:r>
          </a:p>
          <a:p>
            <a:pPr>
              <a:lnSpc>
                <a:spcPct val="150000"/>
              </a:lnSpc>
            </a:pPr>
            <a:endParaRPr lang="en-US" sz="1400">
              <a:latin typeface="Arial" panose="020B0604020202020204" pitchFamily="34" charset="0"/>
              <a:cs typeface="Arial" panose="020B0604020202020204" pitchFamily="34" charset="0"/>
            </a:endParaRPr>
          </a:p>
          <a:p>
            <a:pPr>
              <a:lnSpc>
                <a:spcPct val="150000"/>
              </a:lnSpc>
            </a:pPr>
            <a:r>
              <a:rPr lang="en-US" sz="1400">
                <a:latin typeface="Arial" panose="020B0604020202020204" pitchFamily="34" charset="0"/>
                <a:cs typeface="Arial" panose="020B0604020202020204" pitchFamily="34" charset="0"/>
              </a:rPr>
              <a:t>To avoid this challenge, ensure that marketing has all the resources they need in-house to create rich content for the web store. An excellent online experience contributes a lot to the customer making a decision to purchase. Content like live demonstrations, personalization tools and live chat also contribute to that positive online customer experience.</a:t>
            </a:r>
          </a:p>
          <a:p>
            <a:pPr>
              <a:lnSpc>
                <a:spcPct val="150000"/>
              </a:lnSpc>
            </a:pP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946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nvan 19"/>
          <p:cNvSpPr>
            <a:spLocks noGrp="1"/>
          </p:cNvSpPr>
          <p:nvPr>
            <p:ph type="title"/>
          </p:nvPr>
        </p:nvSpPr>
        <p:spPr/>
        <p:txBody>
          <a:bodyPr/>
          <a:lstStyle/>
          <a:p>
            <a:r>
              <a:rPr lang="en-US"/>
              <a:t>Step 3: Convince your stakeholders</a:t>
            </a:r>
            <a:br>
              <a:rPr lang="en-US"/>
            </a:br>
            <a:r>
              <a:rPr lang="en-US" sz="2000"/>
              <a:t>Convincing your IT teams</a:t>
            </a:r>
          </a:p>
        </p:txBody>
      </p:sp>
      <p:sp>
        <p:nvSpPr>
          <p:cNvPr id="21" name="Metin kutusu 20"/>
          <p:cNvSpPr txBox="1"/>
          <p:nvPr/>
        </p:nvSpPr>
        <p:spPr>
          <a:xfrm>
            <a:off x="1043933" y="1745672"/>
            <a:ext cx="10413776" cy="4555093"/>
          </a:xfrm>
          <a:prstGeom prst="rect">
            <a:avLst/>
          </a:prstGeom>
          <a:noFill/>
        </p:spPr>
        <p:txBody>
          <a:bodyPr wrap="square" rtlCol="0">
            <a:spAutoFit/>
          </a:bodyPr>
          <a:lstStyle/>
          <a:p>
            <a:pPr>
              <a:lnSpc>
                <a:spcPct val="150000"/>
              </a:lnSpc>
            </a:pPr>
            <a:r>
              <a:rPr lang="en-US" sz="1400">
                <a:latin typeface="Arial" panose="020B0604020202020204" pitchFamily="34" charset="0"/>
                <a:cs typeface="Arial" panose="020B0604020202020204" pitchFamily="34" charset="0"/>
              </a:rPr>
              <a:t>Common concern: “E-commerce projects are lengthy and have a high total cost of ownership”</a:t>
            </a:r>
          </a:p>
          <a:p>
            <a:endParaRPr lang="en-US" sz="1400" b="1">
              <a:solidFill>
                <a:schemeClr val="accent1"/>
              </a:solidFill>
              <a:latin typeface="Arial" panose="020B0604020202020204" pitchFamily="34" charset="0"/>
              <a:cs typeface="Arial" panose="020B0604020202020204" pitchFamily="34" charset="0"/>
            </a:endParaRPr>
          </a:p>
          <a:p>
            <a:r>
              <a:rPr lang="en-US" sz="1400" b="1">
                <a:solidFill>
                  <a:schemeClr val="accent1"/>
                </a:solidFill>
                <a:latin typeface="Arial" panose="020B0604020202020204" pitchFamily="34" charset="0"/>
                <a:cs typeface="Arial" panose="020B0604020202020204" pitchFamily="34" charset="0"/>
              </a:rPr>
              <a:t>This is not the case with integrated e-commerce!</a:t>
            </a:r>
          </a:p>
          <a:p>
            <a:pPr>
              <a:lnSpc>
                <a:spcPct val="150000"/>
              </a:lnSpc>
              <a:spcBef>
                <a:spcPts val="600"/>
              </a:spcBef>
            </a:pPr>
            <a:r>
              <a:rPr lang="en-US" sz="1400" b="1">
                <a:latin typeface="Arial" panose="020B0604020202020204" pitchFamily="34" charset="0"/>
                <a:cs typeface="Arial" panose="020B0604020202020204" pitchFamily="34" charset="0"/>
              </a:rPr>
              <a:t>Decrease Project Runtime</a:t>
            </a:r>
          </a:p>
          <a:p>
            <a:pPr>
              <a:lnSpc>
                <a:spcPct val="150000"/>
              </a:lnSpc>
            </a:pPr>
            <a:r>
              <a:rPr lang="en-US" sz="1400">
                <a:latin typeface="Arial" panose="020B0604020202020204" pitchFamily="34" charset="0"/>
                <a:cs typeface="Arial" panose="020B0604020202020204" pitchFamily="34" charset="0"/>
              </a:rPr>
              <a:t>Key advantage of an ERP-integrated web store is that it can go live very quickly, and only one database needs to be maintained. On average, an ERP connection takes about 14 days at Sana Commerce. All features of the Sana web store are readily available – making it easy to install and deploy, without the need for additional IT staff. </a:t>
            </a:r>
          </a:p>
          <a:p>
            <a:pPr>
              <a:lnSpc>
                <a:spcPct val="150000"/>
              </a:lnSpc>
              <a:spcBef>
                <a:spcPts val="600"/>
              </a:spcBef>
            </a:pPr>
            <a:r>
              <a:rPr lang="en-US" sz="1400" b="1">
                <a:latin typeface="Arial" panose="020B0604020202020204" pitchFamily="34" charset="0"/>
                <a:cs typeface="Arial" panose="020B0604020202020204" pitchFamily="34" charset="0"/>
              </a:rPr>
              <a:t>Reduce your TCO</a:t>
            </a:r>
          </a:p>
          <a:p>
            <a:pPr>
              <a:lnSpc>
                <a:spcPct val="150000"/>
              </a:lnSpc>
            </a:pPr>
            <a:r>
              <a:rPr lang="en-US" sz="1400">
                <a:latin typeface="Arial" panose="020B0604020202020204" pitchFamily="34" charset="0"/>
                <a:cs typeface="Arial" panose="020B0604020202020204" pitchFamily="34" charset="0"/>
              </a:rPr>
              <a:t>ERP-integrated e-commerce can be more cost-effective than you think. Compared to a non-integrated solution, in the long term, an integrated one reduces total cost of ownership (TCO). </a:t>
            </a:r>
          </a:p>
          <a:p>
            <a:pPr>
              <a:lnSpc>
                <a:spcPct val="150000"/>
              </a:lnSpc>
            </a:pPr>
            <a:r>
              <a:rPr lang="en-US" sz="1400" b="1">
                <a:latin typeface="Arial" panose="020B0604020202020204" pitchFamily="34" charset="0"/>
                <a:cs typeface="Arial" panose="020B0604020202020204" pitchFamily="34" charset="0"/>
              </a:rPr>
              <a:t>Want proof points? </a:t>
            </a:r>
          </a:p>
          <a:p>
            <a:pPr>
              <a:lnSpc>
                <a:spcPct val="150000"/>
              </a:lnSpc>
            </a:pPr>
            <a:r>
              <a:rPr lang="en-US" sz="1400">
                <a:latin typeface="Arial" panose="020B0604020202020204" pitchFamily="34" charset="0"/>
                <a:cs typeface="Arial" panose="020B0604020202020204" pitchFamily="34" charset="0"/>
              </a:rPr>
              <a:t>See how Moto Direct reduced its implementation costs by 50% and lowered its TCO by 27% by switching e-commerce solution providers from </a:t>
            </a:r>
            <a:r>
              <a:rPr lang="en-US" sz="1400" err="1">
                <a:latin typeface="Arial" panose="020B0604020202020204" pitchFamily="34" charset="0"/>
                <a:cs typeface="Arial" panose="020B0604020202020204" pitchFamily="34" charset="0"/>
              </a:rPr>
              <a:t>Magento</a:t>
            </a:r>
            <a:r>
              <a:rPr lang="en-US" sz="1400">
                <a:latin typeface="Arial" panose="020B0604020202020204" pitchFamily="34" charset="0"/>
                <a:cs typeface="Arial" panose="020B0604020202020204" pitchFamily="34" charset="0"/>
              </a:rPr>
              <a:t> (non-integrated e-commerce) to Sana Commerce.</a:t>
            </a:r>
          </a:p>
          <a:p>
            <a:pPr>
              <a:lnSpc>
                <a:spcPct val="150000"/>
              </a:lnSpc>
            </a:pP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71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nvan 19"/>
          <p:cNvSpPr>
            <a:spLocks noGrp="1"/>
          </p:cNvSpPr>
          <p:nvPr>
            <p:ph type="title"/>
          </p:nvPr>
        </p:nvSpPr>
        <p:spPr/>
        <p:txBody>
          <a:bodyPr/>
          <a:lstStyle/>
          <a:p>
            <a:r>
              <a:rPr lang="en-US"/>
              <a:t>Step 3: Convince your stakeholders</a:t>
            </a:r>
            <a:br>
              <a:rPr lang="en-US"/>
            </a:br>
            <a:r>
              <a:rPr lang="en-US" sz="2000"/>
              <a:t>Convincing your finance teams</a:t>
            </a:r>
          </a:p>
        </p:txBody>
      </p:sp>
      <p:sp>
        <p:nvSpPr>
          <p:cNvPr id="21" name="Metin kutusu 20"/>
          <p:cNvSpPr txBox="1"/>
          <p:nvPr/>
        </p:nvSpPr>
        <p:spPr>
          <a:xfrm>
            <a:off x="1043933" y="1745672"/>
            <a:ext cx="10413776" cy="4555093"/>
          </a:xfrm>
          <a:prstGeom prst="rect">
            <a:avLst/>
          </a:prstGeom>
          <a:noFill/>
        </p:spPr>
        <p:txBody>
          <a:bodyPr wrap="square" rtlCol="0">
            <a:spAutoFit/>
          </a:bodyPr>
          <a:lstStyle/>
          <a:p>
            <a:pPr>
              <a:lnSpc>
                <a:spcPct val="150000"/>
              </a:lnSpc>
            </a:pPr>
            <a:r>
              <a:rPr lang="en-US" sz="1400">
                <a:latin typeface="Arial" panose="020B0604020202020204" pitchFamily="34" charset="0"/>
                <a:cs typeface="Arial" panose="020B0604020202020204" pitchFamily="34" charset="0"/>
              </a:rPr>
              <a:t>Common concern: “E-commerce projects have a high total cost of ownership”</a:t>
            </a:r>
          </a:p>
          <a:p>
            <a:endParaRPr lang="en-US" sz="1400" b="1">
              <a:solidFill>
                <a:schemeClr val="accent1"/>
              </a:solidFill>
              <a:latin typeface="Arial" panose="020B0604020202020204" pitchFamily="34" charset="0"/>
              <a:cs typeface="Arial" panose="020B0604020202020204" pitchFamily="34" charset="0"/>
            </a:endParaRPr>
          </a:p>
          <a:p>
            <a:r>
              <a:rPr lang="en-US" sz="1400" b="1">
                <a:solidFill>
                  <a:schemeClr val="accent1"/>
                </a:solidFill>
                <a:latin typeface="Arial" panose="020B0604020202020204" pitchFamily="34" charset="0"/>
                <a:cs typeface="Arial" panose="020B0604020202020204" pitchFamily="34" charset="0"/>
              </a:rPr>
              <a:t>This is not the case with integrated e-commerce!</a:t>
            </a:r>
          </a:p>
          <a:p>
            <a:pPr>
              <a:lnSpc>
                <a:spcPct val="150000"/>
              </a:lnSpc>
              <a:spcBef>
                <a:spcPts val="1200"/>
              </a:spcBef>
            </a:pPr>
            <a:r>
              <a:rPr lang="en-US" sz="1400">
                <a:latin typeface="Arial" panose="020B0604020202020204" pitchFamily="34" charset="0"/>
                <a:cs typeface="Arial" panose="020B0604020202020204" pitchFamily="34" charset="0"/>
              </a:rPr>
              <a:t>Finance Managers have concerns about budget! Statistics from our Digital Transformation Report 2018-19 showed that 38% of Finance Managers saw the cost of an e-commerce platform as a reason not to start a digital transformation.</a:t>
            </a:r>
          </a:p>
          <a:p>
            <a:pPr>
              <a:lnSpc>
                <a:spcPct val="150000"/>
              </a:lnSpc>
            </a:pPr>
            <a:r>
              <a:rPr lang="en-US" sz="1400">
                <a:latin typeface="Arial" panose="020B0604020202020204" pitchFamily="34" charset="0"/>
                <a:cs typeface="Arial" panose="020B0604020202020204" pitchFamily="34" charset="0"/>
              </a:rPr>
              <a:t>ERP-integrated e-commerce can be more cost-effective than you think. Compared to a non-integrated solution, in the long term, an integrated one reduces total cost of ownership (TCO), because the hidden costs lay in the OPEX not the CAPEX. </a:t>
            </a:r>
          </a:p>
          <a:p>
            <a:pPr>
              <a:lnSpc>
                <a:spcPct val="150000"/>
              </a:lnSpc>
            </a:pPr>
            <a:endParaRPr lang="en-US" sz="1400">
              <a:latin typeface="Arial" panose="020B0604020202020204" pitchFamily="34" charset="0"/>
              <a:cs typeface="Arial" panose="020B0604020202020204" pitchFamily="34" charset="0"/>
            </a:endParaRPr>
          </a:p>
          <a:p>
            <a:pPr>
              <a:lnSpc>
                <a:spcPct val="150000"/>
              </a:lnSpc>
            </a:pPr>
            <a:r>
              <a:rPr lang="en-US" sz="1400" b="1">
                <a:latin typeface="Arial" panose="020B0604020202020204" pitchFamily="34" charset="0"/>
                <a:cs typeface="Arial" panose="020B0604020202020204" pitchFamily="34" charset="0"/>
              </a:rPr>
              <a:t>How to assess the TCO?</a:t>
            </a:r>
          </a:p>
          <a:p>
            <a:pPr>
              <a:lnSpc>
                <a:spcPct val="150000"/>
              </a:lnSpc>
            </a:pPr>
            <a:r>
              <a:rPr lang="en-US" sz="1400">
                <a:latin typeface="Arial" panose="020B0604020202020204" pitchFamily="34" charset="0"/>
                <a:cs typeface="Arial" panose="020B0604020202020204" pitchFamily="34" charset="0"/>
              </a:rPr>
              <a:t>The most basic step in performing a comprehensive TCO analysis. This includes splitting costs into the different cost types. In general you can distinguish between 2 different cost types. </a:t>
            </a:r>
          </a:p>
          <a:p>
            <a:pPr marL="285750" indent="-285750">
              <a:lnSpc>
                <a:spcPct val="150000"/>
              </a:lnSpc>
              <a:buFont typeface="Arial" panose="020B0604020202020204" pitchFamily="34" charset="0"/>
              <a:buChar char="•"/>
            </a:pPr>
            <a:r>
              <a:rPr lang="en-US" sz="1400">
                <a:latin typeface="Arial" panose="020B0604020202020204" pitchFamily="34" charset="0"/>
                <a:cs typeface="Arial" panose="020B0604020202020204" pitchFamily="34" charset="0"/>
              </a:rPr>
              <a:t>Initial, or </a:t>
            </a:r>
            <a:r>
              <a:rPr lang="en-US" sz="1400" err="1">
                <a:latin typeface="Arial" panose="020B0604020202020204" pitchFamily="34" charset="0"/>
                <a:cs typeface="Arial" panose="020B0604020202020204" pitchFamily="34" charset="0"/>
              </a:rPr>
              <a:t>captial</a:t>
            </a:r>
            <a:r>
              <a:rPr lang="en-US" sz="1400">
                <a:latin typeface="Arial" panose="020B0604020202020204" pitchFamily="34" charset="0"/>
                <a:cs typeface="Arial" panose="020B0604020202020204" pitchFamily="34" charset="0"/>
              </a:rPr>
              <a:t> expenses (short: CAPEX)  Most prospects focus on this</a:t>
            </a:r>
          </a:p>
          <a:p>
            <a:pPr marL="285750" indent="-285750">
              <a:lnSpc>
                <a:spcPct val="150000"/>
              </a:lnSpc>
              <a:buFont typeface="Arial" panose="020B0604020202020204" pitchFamily="34" charset="0"/>
              <a:buChar char="•"/>
            </a:pPr>
            <a:r>
              <a:rPr lang="en-US" sz="1400">
                <a:latin typeface="Arial" panose="020B0604020202020204" pitchFamily="34" charset="0"/>
                <a:cs typeface="Arial" panose="020B0604020202020204" pitchFamily="34" charset="0"/>
              </a:rPr>
              <a:t>Ongoing, or operating expenses (short: OPEX, costs)  While they should focus on this instead!</a:t>
            </a:r>
          </a:p>
          <a:p>
            <a:pPr>
              <a:lnSpc>
                <a:spcPct val="150000"/>
              </a:lnSpc>
            </a:pP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52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005C5C7-1699-BE4A-BE0A-074ABD4ADAFB}"/>
              </a:ext>
            </a:extLst>
          </p:cNvPr>
          <p:cNvSpPr>
            <a:spLocks noGrp="1"/>
          </p:cNvSpPr>
          <p:nvPr>
            <p:ph type="title"/>
          </p:nvPr>
        </p:nvSpPr>
        <p:spPr>
          <a:xfrm>
            <a:off x="6760191" y="825431"/>
            <a:ext cx="4377501" cy="5195858"/>
          </a:xfrm>
        </p:spPr>
        <p:txBody>
          <a:bodyPr/>
          <a:lstStyle/>
          <a:p>
            <a:r>
              <a:rPr lang="en-US"/>
              <a:t>Step 4: Show that you are ready to get started with B2B e-commerce</a:t>
            </a:r>
          </a:p>
        </p:txBody>
      </p:sp>
      <p:grpSp>
        <p:nvGrpSpPr>
          <p:cNvPr id="5" name="Groep 4">
            <a:extLst>
              <a:ext uri="{FF2B5EF4-FFF2-40B4-BE49-F238E27FC236}">
                <a16:creationId xmlns:a16="http://schemas.microsoft.com/office/drawing/2014/main" id="{1E4B840E-7C67-9642-9EA6-B8FEBEEE5F89}"/>
              </a:ext>
            </a:extLst>
          </p:cNvPr>
          <p:cNvGrpSpPr/>
          <p:nvPr/>
        </p:nvGrpSpPr>
        <p:grpSpPr>
          <a:xfrm>
            <a:off x="1185815" y="846717"/>
            <a:ext cx="4840230" cy="5153286"/>
            <a:chOff x="1524148" y="1270001"/>
            <a:chExt cx="3512543" cy="4318000"/>
          </a:xfrm>
        </p:grpSpPr>
        <p:sp>
          <p:nvSpPr>
            <p:cNvPr id="11" name="Afgeronde rechthoek 10">
              <a:extLst>
                <a:ext uri="{FF2B5EF4-FFF2-40B4-BE49-F238E27FC236}">
                  <a16:creationId xmlns:a16="http://schemas.microsoft.com/office/drawing/2014/main" id="{104261D7-5E32-5C40-9B1E-89EBF216C909}"/>
                </a:ext>
              </a:extLst>
            </p:cNvPr>
            <p:cNvSpPr/>
            <p:nvPr/>
          </p:nvSpPr>
          <p:spPr>
            <a:xfrm>
              <a:off x="1524149" y="1270001"/>
              <a:ext cx="3512542" cy="4318000"/>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jdelijke aanduiding voor tekst 5">
              <a:extLst>
                <a:ext uri="{FF2B5EF4-FFF2-40B4-BE49-F238E27FC236}">
                  <a16:creationId xmlns:a16="http://schemas.microsoft.com/office/drawing/2014/main" id="{AE461247-1790-B045-8703-F58D7E9DC6D0}"/>
                </a:ext>
              </a:extLst>
            </p:cNvPr>
            <p:cNvSpPr txBox="1">
              <a:spLocks/>
            </p:cNvSpPr>
            <p:nvPr/>
          </p:nvSpPr>
          <p:spPr>
            <a:xfrm>
              <a:off x="1524148" y="1374861"/>
              <a:ext cx="3512542" cy="2657810"/>
            </a:xfrm>
            <a:prstGeom prst="rect">
              <a:avLst/>
            </a:prstGeom>
          </p:spPr>
          <p:txBody>
            <a:bodyPr lIns="374400" tIns="46800" rIns="3744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0000"/>
                </a:lnSpc>
                <a:spcBef>
                  <a:spcPts val="0"/>
                </a:spcBef>
                <a:buNone/>
              </a:pPr>
              <a:r>
                <a:rPr lang="en-US" sz="2400">
                  <a:solidFill>
                    <a:srgbClr val="1D1F48"/>
                  </a:solidFill>
                  <a:ea typeface="+mn-ea"/>
                </a:rPr>
                <a:t>Follow these 10 steps!</a:t>
              </a:r>
              <a:endParaRPr lang="en-US">
                <a:solidFill>
                  <a:srgbClr val="1B394D"/>
                </a:solidFill>
              </a:endParaRPr>
            </a:p>
            <a:p>
              <a:pPr marL="342900" indent="-342900" fontAlgn="base">
                <a:lnSpc>
                  <a:spcPct val="100000"/>
                </a:lnSpc>
                <a:spcBef>
                  <a:spcPts val="600"/>
                </a:spcBef>
                <a:buFont typeface="+mj-lt"/>
                <a:buAutoNum type="arabicPeriod"/>
              </a:pPr>
              <a:r>
                <a:rPr lang="en-US">
                  <a:solidFill>
                    <a:srgbClr val="1B394D"/>
                  </a:solidFill>
                </a:rPr>
                <a:t>Start by defining your e-commerce goals</a:t>
              </a:r>
            </a:p>
            <a:p>
              <a:pPr marL="342900" indent="-342900" fontAlgn="base">
                <a:lnSpc>
                  <a:spcPct val="100000"/>
                </a:lnSpc>
                <a:spcBef>
                  <a:spcPts val="600"/>
                </a:spcBef>
                <a:buFont typeface="+mj-lt"/>
                <a:buAutoNum type="arabicPeriod"/>
              </a:pPr>
              <a:r>
                <a:rPr lang="en-US">
                  <a:solidFill>
                    <a:srgbClr val="1B394D"/>
                  </a:solidFill>
                </a:rPr>
                <a:t>Focus on your B2B customers’ needs</a:t>
              </a:r>
            </a:p>
            <a:p>
              <a:pPr marL="342900" indent="-342900" fontAlgn="base">
                <a:lnSpc>
                  <a:spcPct val="100000"/>
                </a:lnSpc>
                <a:spcBef>
                  <a:spcPts val="600"/>
                </a:spcBef>
                <a:buFont typeface="+mj-lt"/>
                <a:buAutoNum type="arabicPeriod"/>
              </a:pPr>
              <a:r>
                <a:rPr lang="en-US">
                  <a:solidFill>
                    <a:srgbClr val="1B394D"/>
                  </a:solidFill>
                </a:rPr>
                <a:t>Form a winning e-commerce project team</a:t>
              </a:r>
            </a:p>
            <a:p>
              <a:pPr marL="342900" indent="-342900" fontAlgn="base">
                <a:lnSpc>
                  <a:spcPct val="100000"/>
                </a:lnSpc>
                <a:spcBef>
                  <a:spcPts val="600"/>
                </a:spcBef>
                <a:buFont typeface="+mj-lt"/>
                <a:buAutoNum type="arabicPeriod"/>
              </a:pPr>
              <a:r>
                <a:rPr lang="en-US">
                  <a:solidFill>
                    <a:srgbClr val="1B394D"/>
                  </a:solidFill>
                </a:rPr>
                <a:t>Communicate your e-commerce plans and align internally</a:t>
              </a:r>
            </a:p>
            <a:p>
              <a:pPr marL="342900" indent="-342900" fontAlgn="base">
                <a:lnSpc>
                  <a:spcPct val="100000"/>
                </a:lnSpc>
                <a:spcBef>
                  <a:spcPts val="600"/>
                </a:spcBef>
                <a:buFont typeface="+mj-lt"/>
                <a:buAutoNum type="arabicPeriod"/>
              </a:pPr>
              <a:r>
                <a:rPr lang="en-US">
                  <a:solidFill>
                    <a:srgbClr val="1B394D"/>
                  </a:solidFill>
                </a:rPr>
                <a:t>Specify your e-commerce product requirements (MVP)</a:t>
              </a:r>
            </a:p>
            <a:p>
              <a:pPr marL="342900" indent="-342900" fontAlgn="base">
                <a:lnSpc>
                  <a:spcPct val="100000"/>
                </a:lnSpc>
                <a:spcBef>
                  <a:spcPts val="600"/>
                </a:spcBef>
                <a:buFont typeface="+mj-lt"/>
                <a:buAutoNum type="arabicPeriod"/>
              </a:pPr>
              <a:r>
                <a:rPr lang="en-US">
                  <a:solidFill>
                    <a:srgbClr val="1B394D"/>
                  </a:solidFill>
                </a:rPr>
                <a:t>Get your data and content ready for your e-commerce website</a:t>
              </a:r>
            </a:p>
            <a:p>
              <a:pPr marL="342900" indent="-342900" fontAlgn="base">
                <a:lnSpc>
                  <a:spcPct val="100000"/>
                </a:lnSpc>
                <a:spcBef>
                  <a:spcPts val="600"/>
                </a:spcBef>
                <a:buFont typeface="+mj-lt"/>
                <a:buAutoNum type="arabicPeriod"/>
              </a:pPr>
              <a:r>
                <a:rPr lang="en-US">
                  <a:solidFill>
                    <a:srgbClr val="1B394D"/>
                  </a:solidFill>
                </a:rPr>
                <a:t>Set up a timeline for your e-commerce project</a:t>
              </a:r>
            </a:p>
            <a:p>
              <a:pPr marL="342900" indent="-342900" fontAlgn="base">
                <a:lnSpc>
                  <a:spcPct val="100000"/>
                </a:lnSpc>
                <a:spcBef>
                  <a:spcPts val="600"/>
                </a:spcBef>
                <a:buFont typeface="+mj-lt"/>
                <a:buAutoNum type="arabicPeriod"/>
              </a:pPr>
              <a:r>
                <a:rPr lang="en-US">
                  <a:solidFill>
                    <a:srgbClr val="1B394D"/>
                  </a:solidFill>
                </a:rPr>
                <a:t>Establish the right budget for your B2B e-commerce implementation and maintenance</a:t>
              </a:r>
            </a:p>
            <a:p>
              <a:pPr marL="342900" indent="-342900" fontAlgn="base">
                <a:lnSpc>
                  <a:spcPct val="100000"/>
                </a:lnSpc>
                <a:spcBef>
                  <a:spcPts val="600"/>
                </a:spcBef>
                <a:buFont typeface="+mj-lt"/>
                <a:buAutoNum type="arabicPeriod"/>
              </a:pPr>
              <a:r>
                <a:rPr lang="en-US">
                  <a:solidFill>
                    <a:srgbClr val="1B394D"/>
                  </a:solidFill>
                </a:rPr>
                <a:t>Make use of your vendor’s e-commerce project expertise</a:t>
              </a:r>
            </a:p>
            <a:p>
              <a:pPr marL="342900" indent="-342900" fontAlgn="base">
                <a:lnSpc>
                  <a:spcPct val="100000"/>
                </a:lnSpc>
                <a:spcBef>
                  <a:spcPts val="600"/>
                </a:spcBef>
                <a:buFont typeface="+mj-lt"/>
                <a:buAutoNum type="arabicPeriod"/>
              </a:pPr>
              <a:r>
                <a:rPr lang="en-US">
                  <a:solidFill>
                    <a:srgbClr val="1B394D"/>
                  </a:solidFill>
                </a:rPr>
                <a:t>Take the leap: Launch your e-commerce site!</a:t>
              </a:r>
            </a:p>
            <a:p>
              <a:pPr marL="0" indent="0" fontAlgn="base">
                <a:lnSpc>
                  <a:spcPct val="100000"/>
                </a:lnSpc>
                <a:spcBef>
                  <a:spcPts val="1200"/>
                </a:spcBef>
                <a:buNone/>
              </a:pPr>
              <a:r>
                <a:rPr lang="en-US" b="1">
                  <a:solidFill>
                    <a:schemeClr val="accent1"/>
                  </a:solidFill>
                </a:rPr>
                <a:t>Read all in </a:t>
              </a:r>
              <a:r>
                <a:rPr lang="en-US" b="1">
                  <a:solidFill>
                    <a:schemeClr val="accent1"/>
                  </a:solidFill>
                  <a:hlinkClick r:id="rId3"/>
                </a:rPr>
                <a:t>our Blog</a:t>
              </a:r>
              <a:r>
                <a:rPr lang="en-US" b="1">
                  <a:solidFill>
                    <a:schemeClr val="accent1"/>
                  </a:solidFill>
                </a:rPr>
                <a:t>!</a:t>
              </a:r>
            </a:p>
            <a:p>
              <a:pPr marL="0" indent="0" fontAlgn="base">
                <a:lnSpc>
                  <a:spcPct val="100000"/>
                </a:lnSpc>
                <a:spcBef>
                  <a:spcPts val="600"/>
                </a:spcBef>
                <a:buNone/>
              </a:pPr>
              <a:endParaRPr lang="en-US">
                <a:solidFill>
                  <a:srgbClr val="1B394D"/>
                </a:solidFill>
              </a:endParaRPr>
            </a:p>
          </p:txBody>
        </p:sp>
      </p:grpSp>
    </p:spTree>
    <p:extLst>
      <p:ext uri="{BB962C8B-B14F-4D97-AF65-F5344CB8AC3E}">
        <p14:creationId xmlns:p14="http://schemas.microsoft.com/office/powerpoint/2010/main" val="34696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B50EC989-DAD9-194E-AECD-C1C9AD86448A}"/>
              </a:ext>
            </a:extLst>
          </p:cNvPr>
          <p:cNvSpPr/>
          <p:nvPr/>
        </p:nvSpPr>
        <p:spPr>
          <a:xfrm>
            <a:off x="2802818" y="1612412"/>
            <a:ext cx="8550983" cy="4409471"/>
          </a:xfrm>
          <a:prstGeom prst="rect">
            <a:avLst/>
          </a:prstGeom>
          <a:blipFill dpi="0" rotWithShape="1">
            <a:blip r:embed="rId2"/>
            <a:srcRect/>
            <a:stretch>
              <a:fillRect t="-3983" r="-354" b="-260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ep 17">
            <a:extLst>
              <a:ext uri="{FF2B5EF4-FFF2-40B4-BE49-F238E27FC236}">
                <a16:creationId xmlns:a16="http://schemas.microsoft.com/office/drawing/2014/main" id="{BF4AEB36-AB55-004B-8305-C5085D4F1CE7}"/>
              </a:ext>
            </a:extLst>
          </p:cNvPr>
          <p:cNvGrpSpPr/>
          <p:nvPr/>
        </p:nvGrpSpPr>
        <p:grpSpPr>
          <a:xfrm>
            <a:off x="836114" y="876764"/>
            <a:ext cx="4148262" cy="2664327"/>
            <a:chOff x="836114" y="876764"/>
            <a:chExt cx="4148262" cy="2664327"/>
          </a:xfrm>
        </p:grpSpPr>
        <p:sp>
          <p:nvSpPr>
            <p:cNvPr id="17" name="Afgeronde rechthoek 16">
              <a:extLst>
                <a:ext uri="{FF2B5EF4-FFF2-40B4-BE49-F238E27FC236}">
                  <a16:creationId xmlns:a16="http://schemas.microsoft.com/office/drawing/2014/main" id="{33F9D3B1-7EA3-7041-91BC-2CFB009F6D05}"/>
                </a:ext>
              </a:extLst>
            </p:cNvPr>
            <p:cNvSpPr/>
            <p:nvPr/>
          </p:nvSpPr>
          <p:spPr>
            <a:xfrm>
              <a:off x="836114" y="876764"/>
              <a:ext cx="4148262" cy="2638679"/>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9">
              <a:extLst>
                <a:ext uri="{FF2B5EF4-FFF2-40B4-BE49-F238E27FC236}">
                  <a16:creationId xmlns:a16="http://schemas.microsoft.com/office/drawing/2014/main" id="{C5735362-3C16-4D45-AEF1-7C62E7CEE15B}"/>
                </a:ext>
              </a:extLst>
            </p:cNvPr>
            <p:cNvSpPr/>
            <p:nvPr/>
          </p:nvSpPr>
          <p:spPr>
            <a:xfrm>
              <a:off x="836114" y="876764"/>
              <a:ext cx="4148262" cy="2664327"/>
            </a:xfrm>
            <a:prstGeom prst="rect">
              <a:avLst/>
            </a:prstGeom>
            <a:noFill/>
            <a:ln>
              <a:noFill/>
            </a:ln>
            <a:effectLst>
              <a:outerShdw blurRad="101600" dir="5400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74400" tIns="374400" rIns="374400" bIns="374400" rtlCol="0" anchor="t" anchorCtr="0">
              <a:spAutoFit/>
            </a:bodyPr>
            <a:lstStyle/>
            <a:p>
              <a:pPr lvl="0"/>
              <a:r>
                <a:rPr lang="en-US" sz="3200">
                  <a:solidFill>
                    <a:schemeClr val="tx1"/>
                  </a:solidFill>
                  <a:latin typeface="Arial" panose="020B0604020202020204" pitchFamily="34" charset="0"/>
                  <a:cs typeface="Arial" panose="020B0604020202020204" pitchFamily="34" charset="0"/>
                </a:rPr>
                <a:t>Did you know that we do free consultancy calls?</a:t>
              </a:r>
            </a:p>
            <a:p>
              <a:endParaRPr lang="en-US" sz="1400">
                <a:solidFill>
                  <a:srgbClr val="1B394D"/>
                </a:solidFill>
                <a:latin typeface="BentonSans"/>
                <a:cs typeface="Calibri"/>
                <a:hlinkClick r:id="rId3"/>
              </a:endParaRPr>
            </a:p>
            <a:p>
              <a:r>
                <a:rPr lang="en-US" sz="1400">
                  <a:solidFill>
                    <a:srgbClr val="1B394D"/>
                  </a:solidFill>
                  <a:latin typeface="BentonSans"/>
                  <a:cs typeface="Calibri"/>
                  <a:hlinkClick r:id="rId3"/>
                </a:rPr>
                <a:t>Schedule yours here!</a:t>
              </a:r>
              <a:endParaRPr lang="en-US" sz="1200">
                <a:solidFill>
                  <a:srgbClr val="1B394D"/>
                </a:solidFill>
                <a:latin typeface="BentonSans"/>
                <a:cs typeface="Calibri"/>
              </a:endParaRPr>
            </a:p>
          </p:txBody>
        </p:sp>
      </p:grpSp>
    </p:spTree>
    <p:extLst>
      <p:ext uri="{BB962C8B-B14F-4D97-AF65-F5344CB8AC3E}">
        <p14:creationId xmlns:p14="http://schemas.microsoft.com/office/powerpoint/2010/main" val="1781771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5">
            <a:extLst>
              <a:ext uri="{FF2B5EF4-FFF2-40B4-BE49-F238E27FC236}">
                <a16:creationId xmlns:a16="http://schemas.microsoft.com/office/drawing/2014/main" id="{C17E3D10-A31D-4846-8FA7-410C46932203}"/>
              </a:ext>
            </a:extLst>
          </p:cNvPr>
          <p:cNvSpPr txBox="1">
            <a:spLocks/>
          </p:cNvSpPr>
          <p:nvPr/>
        </p:nvSpPr>
        <p:spPr>
          <a:xfrm>
            <a:off x="0" y="6495068"/>
            <a:ext cx="12192000" cy="271973"/>
          </a:xfrm>
          <a:prstGeom prst="rect">
            <a:avLst/>
          </a:prstGeom>
        </p:spPr>
        <p:txBody>
          <a:bodyPr lIns="374400" tIns="46800" rIns="3744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gn="ctr">
              <a:lnSpc>
                <a:spcPct val="100000"/>
              </a:lnSpc>
              <a:spcBef>
                <a:spcPts val="0"/>
              </a:spcBef>
              <a:buNone/>
            </a:pPr>
            <a:r>
              <a:rPr lang="en-US" sz="750">
                <a:solidFill>
                  <a:schemeClr val="bg1">
                    <a:alpha val="40000"/>
                  </a:schemeClr>
                </a:solidFill>
                <a:ea typeface="+mn-ea"/>
              </a:rPr>
              <a:t>© 2020 Sana Commerce. All rights reserved. This document contains proprietary information protected by copyright. No part of this document may be reproduced or transmitted in any form or by any means, electronic or mechanical, including photocopying and recording for any purpose without the written permission of Sana Commerce.</a:t>
            </a:r>
          </a:p>
        </p:txBody>
      </p:sp>
    </p:spTree>
    <p:extLst>
      <p:ext uri="{BB962C8B-B14F-4D97-AF65-F5344CB8AC3E}">
        <p14:creationId xmlns:p14="http://schemas.microsoft.com/office/powerpoint/2010/main" val="305151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10662" r="16203"/>
          <a:stretch/>
        </p:blipFill>
        <p:spPr>
          <a:xfrm>
            <a:off x="846329" y="825431"/>
            <a:ext cx="5066676" cy="5195858"/>
          </a:xfrm>
          <a:prstGeom prst="rect">
            <a:avLst/>
          </a:prstGeom>
        </p:spPr>
      </p:pic>
      <p:sp>
        <p:nvSpPr>
          <p:cNvPr id="11" name="Tijdelijke aanduiding voor tekst 10">
            <a:extLst>
              <a:ext uri="{FF2B5EF4-FFF2-40B4-BE49-F238E27FC236}">
                <a16:creationId xmlns:a16="http://schemas.microsoft.com/office/drawing/2014/main" id="{0EABC9AE-0A80-8747-9EDD-DA8C28562421}"/>
              </a:ext>
            </a:extLst>
          </p:cNvPr>
          <p:cNvSpPr>
            <a:spLocks noGrp="1"/>
          </p:cNvSpPr>
          <p:nvPr>
            <p:ph type="body" sz="quarter" idx="10"/>
          </p:nvPr>
        </p:nvSpPr>
        <p:spPr>
          <a:xfrm>
            <a:off x="6275389" y="2307951"/>
            <a:ext cx="5078412" cy="1115409"/>
          </a:xfrm>
        </p:spPr>
        <p:txBody>
          <a:bodyPr>
            <a:noAutofit/>
          </a:bodyPr>
          <a:lstStyle/>
          <a:p>
            <a:pPr marL="0" indent="0">
              <a:lnSpc>
                <a:spcPct val="150000"/>
              </a:lnSpc>
              <a:spcAft>
                <a:spcPts val="800"/>
              </a:spcAft>
              <a:buNone/>
            </a:pPr>
            <a:r>
              <a:rPr lang="en-US"/>
              <a:t>We get it, convincing internal stakeholders that e-commerce is an important initiative is a struggle everyone goes through – how do you get people on your side? </a:t>
            </a:r>
          </a:p>
          <a:p>
            <a:pPr marL="0" indent="0">
              <a:lnSpc>
                <a:spcPct val="150000"/>
              </a:lnSpc>
              <a:spcAft>
                <a:spcPts val="800"/>
              </a:spcAft>
              <a:buNone/>
            </a:pPr>
            <a:r>
              <a:rPr lang="en-US"/>
              <a:t>Win your boss and colleagues over with these 4 steps to overcoming internal resistance. We have prepared collateral that will eliminate the hefty paperwork and will help you position your argument in the best possible way. </a:t>
            </a:r>
          </a:p>
          <a:p>
            <a:pPr marL="0" indent="0">
              <a:lnSpc>
                <a:spcPct val="150000"/>
              </a:lnSpc>
              <a:spcAft>
                <a:spcPts val="800"/>
              </a:spcAft>
              <a:buNone/>
            </a:pPr>
            <a:r>
              <a:rPr lang="de-DE" err="1">
                <a:solidFill>
                  <a:schemeClr val="accent1"/>
                </a:solidFill>
              </a:rPr>
              <a:t>Let‘s</a:t>
            </a:r>
            <a:r>
              <a:rPr lang="de-DE">
                <a:solidFill>
                  <a:schemeClr val="accent1"/>
                </a:solidFill>
              </a:rPr>
              <a:t> </a:t>
            </a:r>
            <a:r>
              <a:rPr lang="de-DE" err="1">
                <a:solidFill>
                  <a:schemeClr val="accent1"/>
                </a:solidFill>
              </a:rPr>
              <a:t>get</a:t>
            </a:r>
            <a:r>
              <a:rPr lang="de-DE">
                <a:solidFill>
                  <a:schemeClr val="accent1"/>
                </a:solidFill>
              </a:rPr>
              <a:t> </a:t>
            </a:r>
            <a:r>
              <a:rPr lang="de-DE" err="1">
                <a:solidFill>
                  <a:schemeClr val="accent1"/>
                </a:solidFill>
              </a:rPr>
              <a:t>started</a:t>
            </a:r>
            <a:r>
              <a:rPr lang="de-DE">
                <a:solidFill>
                  <a:schemeClr val="accent1"/>
                </a:solidFill>
              </a:rPr>
              <a:t>!</a:t>
            </a:r>
            <a:endParaRPr lang="en-LS">
              <a:solidFill>
                <a:schemeClr val="accent1"/>
              </a:solidFill>
            </a:endParaRPr>
          </a:p>
        </p:txBody>
      </p:sp>
      <p:sp>
        <p:nvSpPr>
          <p:cNvPr id="10" name="Titel 9">
            <a:extLst>
              <a:ext uri="{FF2B5EF4-FFF2-40B4-BE49-F238E27FC236}">
                <a16:creationId xmlns:a16="http://schemas.microsoft.com/office/drawing/2014/main" id="{3D28B6CA-6CD6-664B-B4A2-470D912186C9}"/>
              </a:ext>
            </a:extLst>
          </p:cNvPr>
          <p:cNvSpPr>
            <a:spLocks noGrp="1"/>
          </p:cNvSpPr>
          <p:nvPr>
            <p:ph type="title"/>
          </p:nvPr>
        </p:nvSpPr>
        <p:spPr>
          <a:xfrm>
            <a:off x="6275389" y="1335096"/>
            <a:ext cx="5078412" cy="510246"/>
          </a:xfrm>
        </p:spPr>
        <p:txBody>
          <a:bodyPr/>
          <a:lstStyle/>
          <a:p>
            <a:r>
              <a:rPr lang="en-US"/>
              <a:t>Introduction</a:t>
            </a:r>
          </a:p>
        </p:txBody>
      </p:sp>
    </p:spTree>
    <p:extLst>
      <p:ext uri="{BB962C8B-B14F-4D97-AF65-F5344CB8AC3E}">
        <p14:creationId xmlns:p14="http://schemas.microsoft.com/office/powerpoint/2010/main" val="16700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l="10662" r="16203"/>
          <a:stretch/>
        </p:blipFill>
        <p:spPr>
          <a:xfrm>
            <a:off x="846329" y="825431"/>
            <a:ext cx="5066676" cy="5195858"/>
          </a:xfrm>
          <a:prstGeom prst="rect">
            <a:avLst/>
          </a:prstGeom>
        </p:spPr>
      </p:pic>
      <p:sp>
        <p:nvSpPr>
          <p:cNvPr id="11" name="Tijdelijke aanduiding voor tekst 10">
            <a:extLst>
              <a:ext uri="{FF2B5EF4-FFF2-40B4-BE49-F238E27FC236}">
                <a16:creationId xmlns:a16="http://schemas.microsoft.com/office/drawing/2014/main" id="{0EABC9AE-0A80-8747-9EDD-DA8C28562421}"/>
              </a:ext>
            </a:extLst>
          </p:cNvPr>
          <p:cNvSpPr>
            <a:spLocks noGrp="1"/>
          </p:cNvSpPr>
          <p:nvPr>
            <p:ph type="body" sz="quarter" idx="10"/>
          </p:nvPr>
        </p:nvSpPr>
        <p:spPr>
          <a:xfrm>
            <a:off x="6275389" y="2307951"/>
            <a:ext cx="5078412" cy="1115409"/>
          </a:xfrm>
        </p:spPr>
        <p:txBody>
          <a:bodyPr>
            <a:noAutofit/>
          </a:bodyPr>
          <a:lstStyle/>
          <a:p>
            <a:pPr marL="0" indent="0">
              <a:lnSpc>
                <a:spcPct val="150000"/>
              </a:lnSpc>
              <a:spcBef>
                <a:spcPts val="600"/>
              </a:spcBef>
              <a:spcAft>
                <a:spcPts val="800"/>
              </a:spcAft>
              <a:buNone/>
            </a:pPr>
            <a:r>
              <a:rPr lang="en-US">
                <a:solidFill>
                  <a:schemeClr val="accent1"/>
                </a:solidFill>
              </a:rPr>
              <a:t>… with these 4 simple steps:</a:t>
            </a:r>
          </a:p>
          <a:p>
            <a:pPr marL="0" indent="0">
              <a:lnSpc>
                <a:spcPct val="150000"/>
              </a:lnSpc>
              <a:spcBef>
                <a:spcPts val="600"/>
              </a:spcBef>
              <a:spcAft>
                <a:spcPts val="800"/>
              </a:spcAft>
              <a:buNone/>
            </a:pPr>
            <a:r>
              <a:rPr lang="en-US" b="1"/>
              <a:t>Step 1: </a:t>
            </a:r>
            <a:r>
              <a:rPr lang="en-US"/>
              <a:t>Find out who in your organization is opposing the transition to digital </a:t>
            </a:r>
          </a:p>
          <a:p>
            <a:pPr marL="0" indent="0">
              <a:lnSpc>
                <a:spcPct val="150000"/>
              </a:lnSpc>
              <a:spcBef>
                <a:spcPts val="600"/>
              </a:spcBef>
              <a:spcAft>
                <a:spcPts val="800"/>
              </a:spcAft>
              <a:buNone/>
            </a:pPr>
            <a:r>
              <a:rPr lang="en-US" b="1"/>
              <a:t>Step 2: </a:t>
            </a:r>
            <a:r>
              <a:rPr lang="en-US"/>
              <a:t>Educate yourself about the benefits of B2B integrated e-commerce</a:t>
            </a:r>
          </a:p>
          <a:p>
            <a:pPr marL="0" indent="0">
              <a:lnSpc>
                <a:spcPct val="150000"/>
              </a:lnSpc>
              <a:spcBef>
                <a:spcPts val="600"/>
              </a:spcBef>
              <a:spcAft>
                <a:spcPts val="800"/>
              </a:spcAft>
              <a:buNone/>
            </a:pPr>
            <a:r>
              <a:rPr lang="en-US" b="1"/>
              <a:t>Step 3: </a:t>
            </a:r>
            <a:r>
              <a:rPr lang="en-US"/>
              <a:t>Convince all stakeholders in your organization of the value of B2B integrated e-commerce</a:t>
            </a:r>
          </a:p>
          <a:p>
            <a:pPr marL="0" indent="0">
              <a:lnSpc>
                <a:spcPct val="150000"/>
              </a:lnSpc>
              <a:spcBef>
                <a:spcPts val="600"/>
              </a:spcBef>
              <a:spcAft>
                <a:spcPts val="800"/>
              </a:spcAft>
              <a:buNone/>
            </a:pPr>
            <a:r>
              <a:rPr lang="en-US" b="1"/>
              <a:t>Step 4: </a:t>
            </a:r>
            <a:r>
              <a:rPr lang="en-US"/>
              <a:t>Show that you are ready to get started with B2B e-commerce</a:t>
            </a:r>
          </a:p>
        </p:txBody>
      </p:sp>
      <p:sp>
        <p:nvSpPr>
          <p:cNvPr id="10" name="Titel 9">
            <a:extLst>
              <a:ext uri="{FF2B5EF4-FFF2-40B4-BE49-F238E27FC236}">
                <a16:creationId xmlns:a16="http://schemas.microsoft.com/office/drawing/2014/main" id="{3D28B6CA-6CD6-664B-B4A2-470D912186C9}"/>
              </a:ext>
            </a:extLst>
          </p:cNvPr>
          <p:cNvSpPr>
            <a:spLocks noGrp="1"/>
          </p:cNvSpPr>
          <p:nvPr>
            <p:ph type="title"/>
          </p:nvPr>
        </p:nvSpPr>
        <p:spPr>
          <a:xfrm>
            <a:off x="6275389" y="1499989"/>
            <a:ext cx="5078412" cy="510246"/>
          </a:xfrm>
        </p:spPr>
        <p:txBody>
          <a:bodyPr/>
          <a:lstStyle/>
          <a:p>
            <a:r>
              <a:rPr lang="en-US"/>
              <a:t>Convince your internal stakeholders</a:t>
            </a:r>
          </a:p>
        </p:txBody>
      </p:sp>
    </p:spTree>
    <p:extLst>
      <p:ext uri="{BB962C8B-B14F-4D97-AF65-F5344CB8AC3E}">
        <p14:creationId xmlns:p14="http://schemas.microsoft.com/office/powerpoint/2010/main" val="387746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C45A1F29-E54A-2F41-B0E7-A81C138C42CC}"/>
              </a:ext>
            </a:extLst>
          </p:cNvPr>
          <p:cNvPicPr>
            <a:picLocks noGrp="1" noChangeAspect="1"/>
          </p:cNvPicPr>
          <p:nvPr>
            <p:ph type="pic" sz="quarter" idx="16"/>
          </p:nvPr>
        </p:nvPicPr>
        <p:blipFill rotWithShape="1">
          <a:blip r:embed="rId2"/>
          <a:srcRect l="222" r="44398"/>
          <a:stretch/>
        </p:blipFill>
        <p:spPr>
          <a:xfrm>
            <a:off x="6474354" y="0"/>
            <a:ext cx="6751967" cy="6858000"/>
          </a:xfrm>
        </p:spPr>
      </p:pic>
      <p:sp>
        <p:nvSpPr>
          <p:cNvPr id="21" name="Tijdelijke aanduiding voor tekst 20">
            <a:extLst>
              <a:ext uri="{FF2B5EF4-FFF2-40B4-BE49-F238E27FC236}">
                <a16:creationId xmlns:a16="http://schemas.microsoft.com/office/drawing/2014/main" id="{61B323A9-F355-1343-81F2-9DB59AB045C0}"/>
              </a:ext>
            </a:extLst>
          </p:cNvPr>
          <p:cNvSpPr>
            <a:spLocks noGrp="1"/>
          </p:cNvSpPr>
          <p:nvPr>
            <p:ph type="body" sz="quarter" idx="10"/>
          </p:nvPr>
        </p:nvSpPr>
        <p:spPr>
          <a:xfrm>
            <a:off x="835353" y="3113689"/>
            <a:ext cx="4919061" cy="2366118"/>
          </a:xfrm>
        </p:spPr>
        <p:txBody>
          <a:bodyPr>
            <a:noAutofit/>
          </a:bodyPr>
          <a:lstStyle/>
          <a:p>
            <a:pPr marL="0" indent="0" fontAlgn="base">
              <a:lnSpc>
                <a:spcPct val="150000"/>
              </a:lnSpc>
              <a:buNone/>
            </a:pPr>
            <a:r>
              <a:rPr lang="en-US">
                <a:solidFill>
                  <a:srgbClr val="1B394D"/>
                </a:solidFill>
                <a:latin typeface="BentonSans" panose="02000606040000020004" pitchFamily="50" charset="0"/>
                <a:cs typeface="Calibri" panose="020F0502020204030204" pitchFamily="34" charset="0"/>
              </a:rPr>
              <a:t>The switch to e-commerce often has an impact on several, if not all, departments within an organization. Therefore, opposition can happen in any department such as sales, marketing, finance, IT, etc. </a:t>
            </a:r>
          </a:p>
        </p:txBody>
      </p:sp>
      <p:sp>
        <p:nvSpPr>
          <p:cNvPr id="20" name="Titel 19">
            <a:extLst>
              <a:ext uri="{FF2B5EF4-FFF2-40B4-BE49-F238E27FC236}">
                <a16:creationId xmlns:a16="http://schemas.microsoft.com/office/drawing/2014/main" id="{AC5DFD09-36B3-9C4A-960E-D8D6FB285979}"/>
              </a:ext>
            </a:extLst>
          </p:cNvPr>
          <p:cNvSpPr>
            <a:spLocks noGrp="1"/>
          </p:cNvSpPr>
          <p:nvPr>
            <p:ph type="title"/>
          </p:nvPr>
        </p:nvSpPr>
        <p:spPr>
          <a:xfrm>
            <a:off x="835353" y="2068603"/>
            <a:ext cx="5638999" cy="510246"/>
          </a:xfrm>
        </p:spPr>
        <p:txBody>
          <a:bodyPr/>
          <a:lstStyle/>
          <a:p>
            <a:r>
              <a:rPr lang="en-US"/>
              <a:t>Step 1: Identify your opponents</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654" y="889317"/>
            <a:ext cx="5079365" cy="5079365"/>
          </a:xfrm>
          <a:prstGeom prst="rect">
            <a:avLst/>
          </a:prstGeom>
        </p:spPr>
      </p:pic>
    </p:spTree>
    <p:extLst>
      <p:ext uri="{BB962C8B-B14F-4D97-AF65-F5344CB8AC3E}">
        <p14:creationId xmlns:p14="http://schemas.microsoft.com/office/powerpoint/2010/main" val="962390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C45A1F29-E54A-2F41-B0E7-A81C138C42CC}"/>
              </a:ext>
            </a:extLst>
          </p:cNvPr>
          <p:cNvPicPr>
            <a:picLocks noGrp="1" noChangeAspect="1"/>
          </p:cNvPicPr>
          <p:nvPr>
            <p:ph type="pic" sz="quarter" idx="16"/>
          </p:nvPr>
        </p:nvPicPr>
        <p:blipFill rotWithShape="1">
          <a:blip r:embed="rId2"/>
          <a:srcRect l="222" r="44398"/>
          <a:stretch/>
        </p:blipFill>
        <p:spPr>
          <a:xfrm>
            <a:off x="6474354" y="0"/>
            <a:ext cx="6751967" cy="6858000"/>
          </a:xfrm>
        </p:spPr>
      </p:pic>
      <p:sp>
        <p:nvSpPr>
          <p:cNvPr id="21" name="Tijdelijke aanduiding voor tekst 20">
            <a:extLst>
              <a:ext uri="{FF2B5EF4-FFF2-40B4-BE49-F238E27FC236}">
                <a16:creationId xmlns:a16="http://schemas.microsoft.com/office/drawing/2014/main" id="{61B323A9-F355-1343-81F2-9DB59AB045C0}"/>
              </a:ext>
            </a:extLst>
          </p:cNvPr>
          <p:cNvSpPr>
            <a:spLocks noGrp="1"/>
          </p:cNvSpPr>
          <p:nvPr>
            <p:ph type="body" sz="quarter" idx="10"/>
          </p:nvPr>
        </p:nvSpPr>
        <p:spPr>
          <a:xfrm>
            <a:off x="835353" y="1792630"/>
            <a:ext cx="4919061" cy="2366118"/>
          </a:xfrm>
        </p:spPr>
        <p:txBody>
          <a:bodyPr vert="horz" lIns="91440" tIns="45720" rIns="91440" bIns="45720" rtlCol="0" anchor="t">
            <a:noAutofit/>
          </a:bodyPr>
          <a:lstStyle/>
          <a:p>
            <a:pPr marL="0" indent="0" fontAlgn="base">
              <a:lnSpc>
                <a:spcPct val="100000"/>
              </a:lnSpc>
              <a:spcBef>
                <a:spcPts val="600"/>
              </a:spcBef>
              <a:buNone/>
            </a:pPr>
            <a:r>
              <a:rPr lang="en-US" b="1">
                <a:solidFill>
                  <a:schemeClr val="accent1"/>
                </a:solidFill>
              </a:rPr>
              <a:t>Solution?</a:t>
            </a:r>
          </a:p>
          <a:p>
            <a:pPr marL="285750" indent="-285750" fontAlgn="base">
              <a:lnSpc>
                <a:spcPct val="100000"/>
              </a:lnSpc>
              <a:spcBef>
                <a:spcPts val="600"/>
              </a:spcBef>
              <a:buFont typeface="Arial" panose="020B0604020202020204" pitchFamily="34" charset="0"/>
              <a:buChar char="•"/>
            </a:pPr>
            <a:r>
              <a:rPr lang="en-US">
                <a:solidFill>
                  <a:srgbClr val="1B394D"/>
                </a:solidFill>
              </a:rPr>
              <a:t>Involve all departments in the e-commerce process early on</a:t>
            </a:r>
          </a:p>
          <a:p>
            <a:pPr marL="285750" indent="-285750" fontAlgn="base">
              <a:lnSpc>
                <a:spcPct val="100000"/>
              </a:lnSpc>
              <a:spcBef>
                <a:spcPts val="600"/>
              </a:spcBef>
              <a:buFont typeface="Arial" panose="020B0604020202020204" pitchFamily="34" charset="0"/>
              <a:buChar char="•"/>
            </a:pPr>
            <a:r>
              <a:rPr lang="en-US">
                <a:solidFill>
                  <a:srgbClr val="1B394D"/>
                </a:solidFill>
              </a:rPr>
              <a:t>Give the people in your organization the feeling that they’ve all been heard</a:t>
            </a:r>
          </a:p>
          <a:p>
            <a:pPr marL="285750" indent="-285750" fontAlgn="base">
              <a:lnSpc>
                <a:spcPct val="100000"/>
              </a:lnSpc>
              <a:spcBef>
                <a:spcPts val="600"/>
              </a:spcBef>
              <a:buFont typeface="Arial" panose="020B0604020202020204" pitchFamily="34" charset="0"/>
              <a:buChar char="•"/>
            </a:pPr>
            <a:r>
              <a:rPr lang="en-US">
                <a:solidFill>
                  <a:srgbClr val="1B394D"/>
                </a:solidFill>
              </a:rPr>
              <a:t>Facilitate managing expectations and tackle any internal resistance that arises</a:t>
            </a:r>
          </a:p>
          <a:p>
            <a:pPr fontAlgn="base">
              <a:lnSpc>
                <a:spcPct val="100000"/>
              </a:lnSpc>
              <a:spcBef>
                <a:spcPts val="600"/>
              </a:spcBef>
            </a:pPr>
            <a:endParaRPr lang="en-US">
              <a:solidFill>
                <a:srgbClr val="1B394D"/>
              </a:solidFill>
            </a:endParaRPr>
          </a:p>
          <a:p>
            <a:pPr marL="0" indent="0" fontAlgn="base">
              <a:lnSpc>
                <a:spcPct val="100000"/>
              </a:lnSpc>
              <a:spcBef>
                <a:spcPts val="600"/>
              </a:spcBef>
              <a:buNone/>
            </a:pPr>
            <a:r>
              <a:rPr lang="en-US" b="1">
                <a:solidFill>
                  <a:schemeClr val="accent1"/>
                </a:solidFill>
                <a:latin typeface="Arial"/>
                <a:cs typeface="Arial"/>
              </a:rPr>
              <a:t>Set up talks about e-commerce </a:t>
            </a:r>
            <a:endParaRPr lang="en-US" b="1">
              <a:solidFill>
                <a:schemeClr val="accent1"/>
              </a:solidFill>
            </a:endParaRPr>
          </a:p>
          <a:p>
            <a:pPr marL="342900" indent="-342900" fontAlgn="base">
              <a:lnSpc>
                <a:spcPct val="100000"/>
              </a:lnSpc>
              <a:spcBef>
                <a:spcPts val="600"/>
              </a:spcBef>
              <a:buFont typeface="+mj-lt"/>
              <a:buAutoNum type="arabicPeriod"/>
            </a:pPr>
            <a:r>
              <a:rPr lang="en-US">
                <a:solidFill>
                  <a:srgbClr val="1B394D"/>
                </a:solidFill>
              </a:rPr>
              <a:t>Invite one person from each department</a:t>
            </a:r>
          </a:p>
          <a:p>
            <a:pPr marL="342900" indent="-342900" fontAlgn="base">
              <a:lnSpc>
                <a:spcPct val="100000"/>
              </a:lnSpc>
              <a:spcBef>
                <a:spcPts val="600"/>
              </a:spcBef>
              <a:buFont typeface="+mj-lt"/>
              <a:buAutoNum type="arabicPeriod"/>
            </a:pPr>
            <a:r>
              <a:rPr lang="en-US">
                <a:solidFill>
                  <a:srgbClr val="1B394D"/>
                </a:solidFill>
              </a:rPr>
              <a:t>Ask the right questions: </a:t>
            </a:r>
          </a:p>
          <a:p>
            <a:pPr lvl="1" fontAlgn="base">
              <a:lnSpc>
                <a:spcPct val="100000"/>
              </a:lnSpc>
              <a:spcBef>
                <a:spcPts val="600"/>
              </a:spcBef>
            </a:pPr>
            <a:r>
              <a:rPr lang="en-US" sz="1400" i="1">
                <a:solidFill>
                  <a:srgbClr val="1B394D"/>
                </a:solidFill>
              </a:rPr>
              <a:t>What do we need if we start working with e-commerce?</a:t>
            </a:r>
          </a:p>
          <a:p>
            <a:pPr lvl="1" fontAlgn="base">
              <a:lnSpc>
                <a:spcPct val="100000"/>
              </a:lnSpc>
              <a:spcBef>
                <a:spcPts val="600"/>
              </a:spcBef>
            </a:pPr>
            <a:r>
              <a:rPr lang="en-US" sz="1400" i="1">
                <a:solidFill>
                  <a:srgbClr val="1B394D"/>
                </a:solidFill>
              </a:rPr>
              <a:t>Who will manage the e-commerce platform?</a:t>
            </a:r>
          </a:p>
          <a:p>
            <a:pPr marL="342900" indent="-342900" fontAlgn="base">
              <a:lnSpc>
                <a:spcPct val="100000"/>
              </a:lnSpc>
              <a:spcBef>
                <a:spcPts val="600"/>
              </a:spcBef>
              <a:buFont typeface="+mj-lt"/>
              <a:buAutoNum type="arabicPeriod"/>
            </a:pPr>
            <a:r>
              <a:rPr lang="en-US">
                <a:solidFill>
                  <a:srgbClr val="1B394D"/>
                </a:solidFill>
              </a:rPr>
              <a:t>Take note of their suggestions and use it as an input for your user stories</a:t>
            </a:r>
          </a:p>
          <a:p>
            <a:pPr marL="342900" indent="-342900" fontAlgn="base">
              <a:lnSpc>
                <a:spcPct val="100000"/>
              </a:lnSpc>
              <a:spcBef>
                <a:spcPts val="600"/>
              </a:spcBef>
              <a:buFont typeface="+mj-lt"/>
              <a:buAutoNum type="arabicPeriod"/>
            </a:pPr>
            <a:r>
              <a:rPr lang="en-US">
                <a:solidFill>
                  <a:srgbClr val="1B394D"/>
                </a:solidFill>
              </a:rPr>
              <a:t>Create </a:t>
            </a:r>
            <a:r>
              <a:rPr lang="en-US">
                <a:solidFill>
                  <a:srgbClr val="1B394D"/>
                </a:solidFill>
                <a:hlinkClick r:id="rId3"/>
              </a:rPr>
              <a:t>User Stories</a:t>
            </a:r>
            <a:endParaRPr lang="en-US">
              <a:solidFill>
                <a:srgbClr val="1B394D"/>
              </a:solidFill>
            </a:endParaRPr>
          </a:p>
        </p:txBody>
      </p:sp>
      <p:sp>
        <p:nvSpPr>
          <p:cNvPr id="20" name="Titel 19">
            <a:extLst>
              <a:ext uri="{FF2B5EF4-FFF2-40B4-BE49-F238E27FC236}">
                <a16:creationId xmlns:a16="http://schemas.microsoft.com/office/drawing/2014/main" id="{AC5DFD09-36B3-9C4A-960E-D8D6FB285979}"/>
              </a:ext>
            </a:extLst>
          </p:cNvPr>
          <p:cNvSpPr>
            <a:spLocks noGrp="1"/>
          </p:cNvSpPr>
          <p:nvPr>
            <p:ph type="title"/>
          </p:nvPr>
        </p:nvSpPr>
        <p:spPr>
          <a:xfrm>
            <a:off x="835353" y="949251"/>
            <a:ext cx="5639001" cy="510246"/>
          </a:xfrm>
        </p:spPr>
        <p:txBody>
          <a:bodyPr/>
          <a:lstStyle/>
          <a:p>
            <a:r>
              <a:rPr lang="en-US"/>
              <a:t>Step 1: Involve your opponents</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654" y="889317"/>
            <a:ext cx="5079365" cy="5079365"/>
          </a:xfrm>
          <a:prstGeom prst="rect">
            <a:avLst/>
          </a:prstGeom>
        </p:spPr>
      </p:pic>
    </p:spTree>
    <p:extLst>
      <p:ext uri="{BB962C8B-B14F-4D97-AF65-F5344CB8AC3E}">
        <p14:creationId xmlns:p14="http://schemas.microsoft.com/office/powerpoint/2010/main" val="7330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C45A1F29-E54A-2F41-B0E7-A81C138C42CC}"/>
              </a:ext>
            </a:extLst>
          </p:cNvPr>
          <p:cNvPicPr>
            <a:picLocks noGrp="1" noChangeAspect="1"/>
          </p:cNvPicPr>
          <p:nvPr>
            <p:ph type="pic" sz="quarter" idx="16"/>
          </p:nvPr>
        </p:nvPicPr>
        <p:blipFill rotWithShape="1">
          <a:blip r:embed="rId2"/>
          <a:srcRect l="222" r="44398"/>
          <a:stretch/>
        </p:blipFill>
        <p:spPr>
          <a:xfrm>
            <a:off x="6474354" y="0"/>
            <a:ext cx="6751967" cy="6858000"/>
          </a:xfrm>
        </p:spPr>
      </p:pic>
      <p:sp>
        <p:nvSpPr>
          <p:cNvPr id="21" name="Tijdelijke aanduiding voor tekst 20">
            <a:extLst>
              <a:ext uri="{FF2B5EF4-FFF2-40B4-BE49-F238E27FC236}">
                <a16:creationId xmlns:a16="http://schemas.microsoft.com/office/drawing/2014/main" id="{61B323A9-F355-1343-81F2-9DB59AB045C0}"/>
              </a:ext>
            </a:extLst>
          </p:cNvPr>
          <p:cNvSpPr>
            <a:spLocks noGrp="1"/>
          </p:cNvSpPr>
          <p:nvPr>
            <p:ph type="body" sz="quarter" idx="10"/>
          </p:nvPr>
        </p:nvSpPr>
        <p:spPr>
          <a:xfrm>
            <a:off x="835353" y="1792630"/>
            <a:ext cx="5360495" cy="2366118"/>
          </a:xfrm>
        </p:spPr>
        <p:txBody>
          <a:bodyPr vert="horz" lIns="91440" tIns="45720" rIns="91440" bIns="45720" rtlCol="0" anchor="t">
            <a:noAutofit/>
          </a:bodyPr>
          <a:lstStyle/>
          <a:p>
            <a:pPr marL="0" indent="0">
              <a:lnSpc>
                <a:spcPct val="100000"/>
              </a:lnSpc>
              <a:spcBef>
                <a:spcPts val="600"/>
              </a:spcBef>
              <a:buNone/>
            </a:pPr>
            <a:r>
              <a:rPr lang="en-US">
                <a:solidFill>
                  <a:srgbClr val="1B394D"/>
                </a:solidFill>
              </a:rPr>
              <a:t>A common </a:t>
            </a:r>
            <a:r>
              <a:rPr lang="en-US">
                <a:solidFill>
                  <a:srgbClr val="1B394D"/>
                </a:solidFill>
                <a:hlinkClick r:id="rId3"/>
              </a:rPr>
              <a:t>User Stories template </a:t>
            </a:r>
            <a:r>
              <a:rPr lang="en-US">
                <a:solidFill>
                  <a:srgbClr val="1B394D"/>
                </a:solidFill>
              </a:rPr>
              <a:t>follows a simple format: </a:t>
            </a:r>
          </a:p>
          <a:p>
            <a:pPr marL="0" indent="0">
              <a:lnSpc>
                <a:spcPct val="100000"/>
              </a:lnSpc>
              <a:spcBef>
                <a:spcPts val="600"/>
              </a:spcBef>
              <a:buNone/>
            </a:pPr>
            <a:r>
              <a:rPr lang="en-US">
                <a:solidFill>
                  <a:schemeClr val="accent1"/>
                </a:solidFill>
              </a:rPr>
              <a:t>As a [type of user], I want [an action] so that [a benefit/a value]. </a:t>
            </a:r>
          </a:p>
          <a:p>
            <a:pPr marL="0" indent="0">
              <a:lnSpc>
                <a:spcPct val="100000"/>
              </a:lnSpc>
              <a:spcBef>
                <a:spcPts val="600"/>
              </a:spcBef>
              <a:buNone/>
            </a:pPr>
            <a:endParaRPr lang="en-US">
              <a:solidFill>
                <a:srgbClr val="1B394D"/>
              </a:solidFill>
            </a:endParaRPr>
          </a:p>
          <a:p>
            <a:pPr marL="0" indent="0">
              <a:lnSpc>
                <a:spcPct val="100000"/>
              </a:lnSpc>
              <a:spcBef>
                <a:spcPts val="600"/>
              </a:spcBef>
              <a:buNone/>
            </a:pPr>
            <a:r>
              <a:rPr lang="en-US" b="1">
                <a:solidFill>
                  <a:schemeClr val="accent1"/>
                </a:solidFill>
              </a:rPr>
              <a:t>Step 1: Think of the “Who”</a:t>
            </a:r>
          </a:p>
          <a:p>
            <a:pPr marL="0" indent="0">
              <a:lnSpc>
                <a:spcPct val="100000"/>
              </a:lnSpc>
              <a:spcBef>
                <a:spcPts val="600"/>
              </a:spcBef>
              <a:buNone/>
            </a:pPr>
            <a:r>
              <a:rPr lang="en-US">
                <a:solidFill>
                  <a:srgbClr val="1B394D"/>
                </a:solidFill>
              </a:rPr>
              <a:t>This is the first and perhaps most fundamental step. Before writing a User Story you should know who the end users of your e-commerce platform are. These can be internal and/or external users. But this means not just identifying them; it also means finding out what needs they have that you can help address. </a:t>
            </a:r>
          </a:p>
          <a:p>
            <a:pPr marL="0" indent="0">
              <a:lnSpc>
                <a:spcPct val="100000"/>
              </a:lnSpc>
              <a:spcBef>
                <a:spcPts val="600"/>
              </a:spcBef>
              <a:buNone/>
            </a:pPr>
            <a:endParaRPr lang="en-US">
              <a:solidFill>
                <a:srgbClr val="1B394D"/>
              </a:solidFill>
            </a:endParaRPr>
          </a:p>
          <a:p>
            <a:pPr marL="0" indent="0">
              <a:lnSpc>
                <a:spcPct val="100000"/>
              </a:lnSpc>
              <a:spcBef>
                <a:spcPts val="600"/>
              </a:spcBef>
              <a:buNone/>
            </a:pPr>
            <a:r>
              <a:rPr lang="en-US" b="1">
                <a:solidFill>
                  <a:schemeClr val="accent1"/>
                </a:solidFill>
              </a:rPr>
              <a:t>Step 2: Think of the “What”</a:t>
            </a:r>
          </a:p>
          <a:p>
            <a:pPr marL="0" indent="0">
              <a:lnSpc>
                <a:spcPct val="100000"/>
              </a:lnSpc>
              <a:spcBef>
                <a:spcPts val="600"/>
              </a:spcBef>
              <a:buNone/>
            </a:pPr>
            <a:r>
              <a:rPr lang="en-US">
                <a:solidFill>
                  <a:srgbClr val="1B394D"/>
                </a:solidFill>
                <a:latin typeface="Arial"/>
                <a:cs typeface="Arial"/>
              </a:rPr>
              <a:t>Once you reach this step, you will have already identified a few groups of end users. The next step is to define what functionality each user expects, as well as when and how each user is going to interact with your web store. Try to map out your customer touchpoints (see template) to avoid missing any important interaction points with your web store. </a:t>
            </a:r>
            <a:endParaRPr lang="en-US">
              <a:solidFill>
                <a:srgbClr val="1B394D"/>
              </a:solidFill>
            </a:endParaRPr>
          </a:p>
          <a:p>
            <a:pPr marL="0" indent="0">
              <a:lnSpc>
                <a:spcPct val="100000"/>
              </a:lnSpc>
              <a:spcBef>
                <a:spcPts val="600"/>
              </a:spcBef>
              <a:buNone/>
            </a:pPr>
            <a:endParaRPr lang="en-US">
              <a:solidFill>
                <a:srgbClr val="1B394D"/>
              </a:solidFill>
            </a:endParaRPr>
          </a:p>
        </p:txBody>
      </p:sp>
      <p:sp>
        <p:nvSpPr>
          <p:cNvPr id="20" name="Titel 19">
            <a:extLst>
              <a:ext uri="{FF2B5EF4-FFF2-40B4-BE49-F238E27FC236}">
                <a16:creationId xmlns:a16="http://schemas.microsoft.com/office/drawing/2014/main" id="{AC5DFD09-36B3-9C4A-960E-D8D6FB285979}"/>
              </a:ext>
            </a:extLst>
          </p:cNvPr>
          <p:cNvSpPr>
            <a:spLocks noGrp="1"/>
          </p:cNvSpPr>
          <p:nvPr>
            <p:ph type="title"/>
          </p:nvPr>
        </p:nvSpPr>
        <p:spPr>
          <a:xfrm>
            <a:off x="835353" y="949251"/>
            <a:ext cx="5639001" cy="510246"/>
          </a:xfrm>
        </p:spPr>
        <p:txBody>
          <a:bodyPr/>
          <a:lstStyle/>
          <a:p>
            <a:r>
              <a:rPr lang="en-US"/>
              <a:t>Step 1: Create user stories</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654" y="889317"/>
            <a:ext cx="5079365" cy="5079365"/>
          </a:xfrm>
          <a:prstGeom prst="rect">
            <a:avLst/>
          </a:prstGeom>
        </p:spPr>
      </p:pic>
    </p:spTree>
    <p:extLst>
      <p:ext uri="{BB962C8B-B14F-4D97-AF65-F5344CB8AC3E}">
        <p14:creationId xmlns:p14="http://schemas.microsoft.com/office/powerpoint/2010/main" val="333561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C45A1F29-E54A-2F41-B0E7-A81C138C42CC}"/>
              </a:ext>
            </a:extLst>
          </p:cNvPr>
          <p:cNvPicPr>
            <a:picLocks noGrp="1" noChangeAspect="1"/>
          </p:cNvPicPr>
          <p:nvPr>
            <p:ph type="pic" sz="quarter" idx="16"/>
          </p:nvPr>
        </p:nvPicPr>
        <p:blipFill rotWithShape="1">
          <a:blip r:embed="rId2"/>
          <a:srcRect l="222" r="44398"/>
          <a:stretch/>
        </p:blipFill>
        <p:spPr>
          <a:xfrm>
            <a:off x="6474354" y="0"/>
            <a:ext cx="6751967" cy="6858000"/>
          </a:xfrm>
        </p:spPr>
      </p:pic>
      <p:sp>
        <p:nvSpPr>
          <p:cNvPr id="21" name="Tijdelijke aanduiding voor tekst 20">
            <a:extLst>
              <a:ext uri="{FF2B5EF4-FFF2-40B4-BE49-F238E27FC236}">
                <a16:creationId xmlns:a16="http://schemas.microsoft.com/office/drawing/2014/main" id="{61B323A9-F355-1343-81F2-9DB59AB045C0}"/>
              </a:ext>
            </a:extLst>
          </p:cNvPr>
          <p:cNvSpPr>
            <a:spLocks noGrp="1"/>
          </p:cNvSpPr>
          <p:nvPr>
            <p:ph type="body" sz="quarter" idx="10"/>
          </p:nvPr>
        </p:nvSpPr>
        <p:spPr>
          <a:xfrm>
            <a:off x="835353" y="1792630"/>
            <a:ext cx="4997888" cy="2366118"/>
          </a:xfrm>
        </p:spPr>
        <p:txBody>
          <a:bodyPr>
            <a:noAutofit/>
          </a:bodyPr>
          <a:lstStyle/>
          <a:p>
            <a:pPr marL="0" indent="0">
              <a:lnSpc>
                <a:spcPct val="100000"/>
              </a:lnSpc>
              <a:spcBef>
                <a:spcPts val="600"/>
              </a:spcBef>
              <a:buNone/>
            </a:pPr>
            <a:r>
              <a:rPr lang="en-US" b="1">
                <a:solidFill>
                  <a:schemeClr val="accent1"/>
                </a:solidFill>
              </a:rPr>
              <a:t>Step 3: Think of the “Why”</a:t>
            </a:r>
          </a:p>
          <a:p>
            <a:pPr marL="0" indent="0">
              <a:lnSpc>
                <a:spcPct val="100000"/>
              </a:lnSpc>
              <a:spcBef>
                <a:spcPts val="600"/>
              </a:spcBef>
              <a:buNone/>
            </a:pPr>
            <a:r>
              <a:rPr lang="en-US">
                <a:solidFill>
                  <a:srgbClr val="1B394D"/>
                </a:solidFill>
              </a:rPr>
              <a:t>The last piece of our User Stories template is dedicated to assigning a value to users after they've performed an action. It may seem like a big challenge, but it’s often the most tricky part of User Story development. Be sure that the values attributed in this step always correspond with your metrics and KPIs. </a:t>
            </a:r>
          </a:p>
          <a:p>
            <a:pPr marL="0" indent="0">
              <a:lnSpc>
                <a:spcPct val="100000"/>
              </a:lnSpc>
              <a:spcBef>
                <a:spcPts val="600"/>
              </a:spcBef>
              <a:buNone/>
            </a:pPr>
            <a:endParaRPr lang="en-US">
              <a:solidFill>
                <a:srgbClr val="1B394D"/>
              </a:solidFill>
            </a:endParaRPr>
          </a:p>
          <a:p>
            <a:pPr marL="0" indent="0">
              <a:lnSpc>
                <a:spcPct val="100000"/>
              </a:lnSpc>
              <a:spcBef>
                <a:spcPts val="600"/>
              </a:spcBef>
              <a:buNone/>
            </a:pPr>
            <a:r>
              <a:rPr lang="en-US" b="1">
                <a:solidFill>
                  <a:schemeClr val="accent1"/>
                </a:solidFill>
              </a:rPr>
              <a:t>Step 4: Discuss the stories you've created with your Marketing &amp; Sales teams</a:t>
            </a:r>
          </a:p>
          <a:p>
            <a:pPr marL="0" indent="0">
              <a:lnSpc>
                <a:spcPct val="100000"/>
              </a:lnSpc>
              <a:spcBef>
                <a:spcPts val="600"/>
              </a:spcBef>
              <a:buNone/>
            </a:pPr>
            <a:r>
              <a:rPr lang="en-US">
                <a:solidFill>
                  <a:srgbClr val="1B394D"/>
                </a:solidFill>
              </a:rPr>
              <a:t>As best practice, you should always discuss User Stories after they’ve been created. This helps to validate final user stories with your marketing &amp; sales teams (or even with your customers) and ensure that there were no misunderstandings between the planning phase and the final deliverable.</a:t>
            </a:r>
            <a:endParaRPr lang="en-NL">
              <a:solidFill>
                <a:srgbClr val="1B394D"/>
              </a:solidFill>
            </a:endParaRPr>
          </a:p>
        </p:txBody>
      </p:sp>
      <p:sp>
        <p:nvSpPr>
          <p:cNvPr id="20" name="Titel 19">
            <a:extLst>
              <a:ext uri="{FF2B5EF4-FFF2-40B4-BE49-F238E27FC236}">
                <a16:creationId xmlns:a16="http://schemas.microsoft.com/office/drawing/2014/main" id="{AC5DFD09-36B3-9C4A-960E-D8D6FB285979}"/>
              </a:ext>
            </a:extLst>
          </p:cNvPr>
          <p:cNvSpPr>
            <a:spLocks noGrp="1"/>
          </p:cNvSpPr>
          <p:nvPr>
            <p:ph type="title"/>
          </p:nvPr>
        </p:nvSpPr>
        <p:spPr>
          <a:xfrm>
            <a:off x="835353" y="949251"/>
            <a:ext cx="5639001" cy="510246"/>
          </a:xfrm>
        </p:spPr>
        <p:txBody>
          <a:bodyPr/>
          <a:lstStyle/>
          <a:p>
            <a:r>
              <a:rPr lang="en-US"/>
              <a:t>Step 1: Create user stories</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654" y="889317"/>
            <a:ext cx="5079365" cy="5079365"/>
          </a:xfrm>
          <a:prstGeom prst="rect">
            <a:avLst/>
          </a:prstGeom>
        </p:spPr>
      </p:pic>
    </p:spTree>
    <p:extLst>
      <p:ext uri="{BB962C8B-B14F-4D97-AF65-F5344CB8AC3E}">
        <p14:creationId xmlns:p14="http://schemas.microsoft.com/office/powerpoint/2010/main" val="179159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Afgeronde rechthoek 24">
            <a:extLst>
              <a:ext uri="{FF2B5EF4-FFF2-40B4-BE49-F238E27FC236}">
                <a16:creationId xmlns:a16="http://schemas.microsoft.com/office/drawing/2014/main" id="{8C527D3B-FA8D-B948-8BDA-BA4DABFCDFB1}"/>
              </a:ext>
            </a:extLst>
          </p:cNvPr>
          <p:cNvSpPr/>
          <p:nvPr/>
        </p:nvSpPr>
        <p:spPr>
          <a:xfrm>
            <a:off x="5771349" y="970197"/>
            <a:ext cx="5004777" cy="4890956"/>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jdelijke aanduiding voor tekst 5">
            <a:extLst>
              <a:ext uri="{FF2B5EF4-FFF2-40B4-BE49-F238E27FC236}">
                <a16:creationId xmlns:a16="http://schemas.microsoft.com/office/drawing/2014/main" id="{A84C3527-F768-6D44-B19C-CA41B0C23A02}"/>
              </a:ext>
            </a:extLst>
          </p:cNvPr>
          <p:cNvSpPr txBox="1">
            <a:spLocks/>
          </p:cNvSpPr>
          <p:nvPr/>
        </p:nvSpPr>
        <p:spPr>
          <a:xfrm>
            <a:off x="7155311" y="1269999"/>
            <a:ext cx="3512542" cy="2730493"/>
          </a:xfrm>
          <a:prstGeom prst="rect">
            <a:avLst/>
          </a:prstGeom>
        </p:spPr>
        <p:txBody>
          <a:bodyPr lIns="648000" tIns="288000" rIns="2880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200">
              <a:solidFill>
                <a:schemeClr val="accent1"/>
              </a:solidFill>
            </a:endParaRPr>
          </a:p>
        </p:txBody>
      </p:sp>
      <p:sp>
        <p:nvSpPr>
          <p:cNvPr id="38" name="Titel 2">
            <a:extLst>
              <a:ext uri="{FF2B5EF4-FFF2-40B4-BE49-F238E27FC236}">
                <a16:creationId xmlns:a16="http://schemas.microsoft.com/office/drawing/2014/main" id="{A26934A1-F664-374F-AFFC-2AA938BBB4DC}"/>
              </a:ext>
            </a:extLst>
          </p:cNvPr>
          <p:cNvSpPr txBox="1">
            <a:spLocks/>
          </p:cNvSpPr>
          <p:nvPr/>
        </p:nvSpPr>
        <p:spPr>
          <a:xfrm>
            <a:off x="5932897" y="1269999"/>
            <a:ext cx="4843229" cy="918701"/>
          </a:xfrm>
          <a:prstGeom prst="rect">
            <a:avLst/>
          </a:prstGeom>
        </p:spPr>
        <p:txBody>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Step 2: Educate yourself</a:t>
            </a:r>
          </a:p>
        </p:txBody>
      </p:sp>
      <p:sp>
        <p:nvSpPr>
          <p:cNvPr id="48" name="Tijdelijke aanduiding voor tekst 7">
            <a:extLst>
              <a:ext uri="{FF2B5EF4-FFF2-40B4-BE49-F238E27FC236}">
                <a16:creationId xmlns:a16="http://schemas.microsoft.com/office/drawing/2014/main" id="{E6A578B7-784C-DD4F-B7AF-BCDA0F3F4519}"/>
              </a:ext>
            </a:extLst>
          </p:cNvPr>
          <p:cNvSpPr txBox="1">
            <a:spLocks/>
          </p:cNvSpPr>
          <p:nvPr/>
        </p:nvSpPr>
        <p:spPr>
          <a:xfrm>
            <a:off x="5932897" y="1994601"/>
            <a:ext cx="4388269" cy="1281288"/>
          </a:xfrm>
          <a:prstGeom prst="rect">
            <a:avLst/>
          </a:prstGeom>
        </p:spPr>
        <p:txBody>
          <a:bodyPr>
            <a:noAutofit/>
          </a:bodyPr>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600"/>
              </a:spcBef>
              <a:buNone/>
            </a:pPr>
            <a:r>
              <a:rPr lang="en-US"/>
              <a:t>Only when you’ve educated yourself on all the benefits of e-commerce will you be able to convince every department of its advantages. </a:t>
            </a:r>
          </a:p>
          <a:p>
            <a:pPr>
              <a:lnSpc>
                <a:spcPct val="100000"/>
              </a:lnSpc>
              <a:spcBef>
                <a:spcPts val="600"/>
              </a:spcBef>
            </a:pPr>
            <a:endParaRPr lang="en-US"/>
          </a:p>
          <a:p>
            <a:pPr marL="0" indent="0">
              <a:lnSpc>
                <a:spcPct val="100000"/>
              </a:lnSpc>
              <a:spcBef>
                <a:spcPts val="600"/>
              </a:spcBef>
              <a:buNone/>
            </a:pPr>
            <a:r>
              <a:rPr lang="en-US"/>
              <a:t>Here’s how </a:t>
            </a:r>
            <a:r>
              <a:rPr lang="en-US" b="1"/>
              <a:t>integrated e-commerce benefits B2B organizations </a:t>
            </a:r>
            <a:r>
              <a:rPr lang="en-US"/>
              <a:t>(or at least the minimum you should remember before talking to your stakeholders)</a:t>
            </a:r>
          </a:p>
          <a:p>
            <a:pPr indent="-285750">
              <a:lnSpc>
                <a:spcPct val="100000"/>
              </a:lnSpc>
              <a:spcBef>
                <a:spcPts val="600"/>
              </a:spcBef>
              <a:buFont typeface="Wingdings" panose="05000000000000000000" pitchFamily="2" charset="2"/>
              <a:buChar char="ü"/>
            </a:pPr>
            <a:r>
              <a:rPr lang="fr-FR"/>
              <a:t>It </a:t>
            </a:r>
            <a:r>
              <a:rPr lang="fr-FR" err="1"/>
              <a:t>grows</a:t>
            </a:r>
            <a:r>
              <a:rPr lang="fr-FR"/>
              <a:t> </a:t>
            </a:r>
            <a:r>
              <a:rPr lang="fr-FR" err="1"/>
              <a:t>your</a:t>
            </a:r>
            <a:r>
              <a:rPr lang="fr-FR"/>
              <a:t> revenue</a:t>
            </a:r>
            <a:endParaRPr lang="en-NL"/>
          </a:p>
          <a:p>
            <a:pPr indent="-285750">
              <a:lnSpc>
                <a:spcPct val="100000"/>
              </a:lnSpc>
              <a:spcBef>
                <a:spcPts val="600"/>
              </a:spcBef>
              <a:buFont typeface="Wingdings" panose="05000000000000000000" pitchFamily="2" charset="2"/>
              <a:buChar char="ü"/>
            </a:pPr>
            <a:r>
              <a:rPr lang="en-US"/>
              <a:t>It makes processes more efficient</a:t>
            </a:r>
          </a:p>
          <a:p>
            <a:pPr indent="-285750">
              <a:lnSpc>
                <a:spcPct val="100000"/>
              </a:lnSpc>
              <a:spcBef>
                <a:spcPts val="600"/>
              </a:spcBef>
              <a:buFont typeface="Wingdings" panose="05000000000000000000" pitchFamily="2" charset="2"/>
              <a:buChar char="ü"/>
            </a:pPr>
            <a:r>
              <a:rPr lang="en-US"/>
              <a:t>It improves customer service</a:t>
            </a:r>
          </a:p>
          <a:p>
            <a:pPr>
              <a:lnSpc>
                <a:spcPct val="100000"/>
              </a:lnSpc>
              <a:spcBef>
                <a:spcPts val="600"/>
              </a:spcBef>
            </a:pPr>
            <a:endParaRPr lang="fr-FR" b="1"/>
          </a:p>
          <a:p>
            <a:pPr marL="0" indent="0">
              <a:lnSpc>
                <a:spcPct val="100000"/>
              </a:lnSpc>
              <a:spcBef>
                <a:spcPts val="600"/>
              </a:spcBef>
              <a:buNone/>
            </a:pPr>
            <a:r>
              <a:rPr lang="fr-FR" b="1" err="1"/>
              <a:t>Want</a:t>
            </a:r>
            <a:r>
              <a:rPr lang="fr-FR" b="1"/>
              <a:t> to know more?</a:t>
            </a:r>
          </a:p>
          <a:p>
            <a:pPr marL="0" indent="0">
              <a:lnSpc>
                <a:spcPct val="100000"/>
              </a:lnSpc>
              <a:spcBef>
                <a:spcPts val="600"/>
              </a:spcBef>
              <a:buNone/>
            </a:pPr>
            <a:r>
              <a:rPr lang="fr-FR" err="1"/>
              <a:t>We</a:t>
            </a:r>
            <a:r>
              <a:rPr lang="fr-FR"/>
              <a:t> have </a:t>
            </a:r>
            <a:r>
              <a:rPr lang="fr-FR" err="1"/>
              <a:t>compiled</a:t>
            </a:r>
            <a:r>
              <a:rPr lang="fr-FR"/>
              <a:t> </a:t>
            </a:r>
            <a:r>
              <a:rPr lang="fr-FR">
                <a:hlinkClick r:id="rId3"/>
              </a:rPr>
              <a:t>all the </a:t>
            </a:r>
            <a:r>
              <a:rPr lang="fr-FR" err="1">
                <a:hlinkClick r:id="rId3"/>
              </a:rPr>
              <a:t>benefits</a:t>
            </a:r>
            <a:r>
              <a:rPr lang="fr-FR">
                <a:hlinkClick r:id="rId3"/>
              </a:rPr>
              <a:t> in </a:t>
            </a:r>
            <a:r>
              <a:rPr lang="fr-FR" err="1">
                <a:hlinkClick r:id="rId3"/>
              </a:rPr>
              <a:t>this</a:t>
            </a:r>
            <a:r>
              <a:rPr lang="fr-FR">
                <a:hlinkClick r:id="rId3"/>
              </a:rPr>
              <a:t> </a:t>
            </a:r>
            <a:r>
              <a:rPr lang="fr-FR" err="1">
                <a:hlinkClick r:id="rId3"/>
              </a:rPr>
              <a:t>whitepaper</a:t>
            </a:r>
            <a:r>
              <a:rPr lang="fr-FR">
                <a:hlinkClick r:id="rId3"/>
              </a:rPr>
              <a:t> </a:t>
            </a:r>
            <a:endParaRPr lang="fr-F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076" y="1822280"/>
            <a:ext cx="4359037" cy="4356424"/>
          </a:xfrm>
          <a:prstGeom prst="rect">
            <a:avLst/>
          </a:prstGeom>
        </p:spPr>
      </p:pic>
    </p:spTree>
    <p:extLst>
      <p:ext uri="{BB962C8B-B14F-4D97-AF65-F5344CB8AC3E}">
        <p14:creationId xmlns:p14="http://schemas.microsoft.com/office/powerpoint/2010/main" val="304399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Afgeronde rechthoek 24">
            <a:extLst>
              <a:ext uri="{FF2B5EF4-FFF2-40B4-BE49-F238E27FC236}">
                <a16:creationId xmlns:a16="http://schemas.microsoft.com/office/drawing/2014/main" id="{8C527D3B-FA8D-B948-8BDA-BA4DABFCDFB1}"/>
              </a:ext>
            </a:extLst>
          </p:cNvPr>
          <p:cNvSpPr/>
          <p:nvPr/>
        </p:nvSpPr>
        <p:spPr>
          <a:xfrm>
            <a:off x="5771349" y="970197"/>
            <a:ext cx="5004777" cy="4890956"/>
          </a:xfrm>
          <a:prstGeom prst="roundRect">
            <a:avLst>
              <a:gd name="adj" fmla="val 1887"/>
            </a:avLst>
          </a:prstGeom>
          <a:solidFill>
            <a:schemeClr val="bg1"/>
          </a:solidFill>
          <a:ln>
            <a:noFill/>
          </a:ln>
          <a:effectLst>
            <a:outerShdw blurRad="1016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jdelijke aanduiding voor tekst 5">
            <a:extLst>
              <a:ext uri="{FF2B5EF4-FFF2-40B4-BE49-F238E27FC236}">
                <a16:creationId xmlns:a16="http://schemas.microsoft.com/office/drawing/2014/main" id="{A84C3527-F768-6D44-B19C-CA41B0C23A02}"/>
              </a:ext>
            </a:extLst>
          </p:cNvPr>
          <p:cNvSpPr txBox="1">
            <a:spLocks/>
          </p:cNvSpPr>
          <p:nvPr/>
        </p:nvSpPr>
        <p:spPr>
          <a:xfrm>
            <a:off x="7155311" y="1269999"/>
            <a:ext cx="3512542" cy="2730493"/>
          </a:xfrm>
          <a:prstGeom prst="rect">
            <a:avLst/>
          </a:prstGeom>
        </p:spPr>
        <p:txBody>
          <a:bodyPr lIns="648000" tIns="288000" rIns="288000"/>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200">
              <a:solidFill>
                <a:schemeClr val="accent1"/>
              </a:solidFill>
            </a:endParaRPr>
          </a:p>
        </p:txBody>
      </p:sp>
      <p:sp>
        <p:nvSpPr>
          <p:cNvPr id="38" name="Titel 2">
            <a:extLst>
              <a:ext uri="{FF2B5EF4-FFF2-40B4-BE49-F238E27FC236}">
                <a16:creationId xmlns:a16="http://schemas.microsoft.com/office/drawing/2014/main" id="{A26934A1-F664-374F-AFFC-2AA938BBB4DC}"/>
              </a:ext>
            </a:extLst>
          </p:cNvPr>
          <p:cNvSpPr txBox="1">
            <a:spLocks/>
          </p:cNvSpPr>
          <p:nvPr/>
        </p:nvSpPr>
        <p:spPr>
          <a:xfrm>
            <a:off x="5932897" y="1168785"/>
            <a:ext cx="4843229" cy="918701"/>
          </a:xfrm>
          <a:prstGeom prst="rect">
            <a:avLst/>
          </a:prstGeom>
        </p:spPr>
        <p:txBody>
          <a:bodyPr/>
          <a:lstStyle>
            <a:lvl1pPr algn="l" defTabSz="914400" rtl="0" eaLnBrk="1" latinLnBrk="0" hangingPunct="1">
              <a:lnSpc>
                <a:spcPct val="90000"/>
              </a:lnSpc>
              <a:spcBef>
                <a:spcPct val="0"/>
              </a:spcBef>
              <a:buNone/>
              <a:defRPr sz="32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Step 2: Educate yourself</a:t>
            </a:r>
          </a:p>
          <a:p>
            <a:r>
              <a:rPr lang="en-US" sz="2000"/>
              <a:t>Benefit 1: Grow your revenue</a:t>
            </a:r>
          </a:p>
          <a:p>
            <a:endParaRPr lang="en-US" sz="2000"/>
          </a:p>
        </p:txBody>
      </p:sp>
      <p:sp>
        <p:nvSpPr>
          <p:cNvPr id="48" name="Tijdelijke aanduiding voor tekst 7">
            <a:extLst>
              <a:ext uri="{FF2B5EF4-FFF2-40B4-BE49-F238E27FC236}">
                <a16:creationId xmlns:a16="http://schemas.microsoft.com/office/drawing/2014/main" id="{E6A578B7-784C-DD4F-B7AF-BCDA0F3F4519}"/>
              </a:ext>
            </a:extLst>
          </p:cNvPr>
          <p:cNvSpPr txBox="1">
            <a:spLocks/>
          </p:cNvSpPr>
          <p:nvPr/>
        </p:nvSpPr>
        <p:spPr>
          <a:xfrm>
            <a:off x="5932897" y="2134387"/>
            <a:ext cx="4388269" cy="1281288"/>
          </a:xfrm>
          <a:prstGeom prst="rect">
            <a:avLst/>
          </a:prstGeom>
        </p:spPr>
        <p:txBody>
          <a:bodyPr>
            <a:noAutofit/>
          </a:bodyPr>
          <a:lstStyle>
            <a:lvl1pPr marL="228600" indent="-228600" algn="l" defTabSz="914400" rtl="0" eaLnBrk="1" latinLnBrk="0" hangingPunct="1">
              <a:lnSpc>
                <a:spcPct val="110000"/>
              </a:lnSpc>
              <a:spcBef>
                <a:spcPts val="1600"/>
              </a:spcBef>
              <a:buFont typeface="Arial"/>
              <a:buChar char="•"/>
              <a:defRPr sz="1400" b="0" i="0" kern="1200">
                <a:solidFill>
                  <a:schemeClr val="tx2"/>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110000"/>
              </a:lnSpc>
              <a:spcBef>
                <a:spcPts val="1600"/>
              </a:spcBef>
              <a:buFont typeface="Arial"/>
              <a:buChar char="•"/>
              <a:defRPr sz="1200" b="0" i="0" kern="1200">
                <a:solidFill>
                  <a:schemeClr val="tx2"/>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110000"/>
              </a:lnSpc>
              <a:spcBef>
                <a:spcPts val="1600"/>
              </a:spcBef>
              <a:buFont typeface="Arial"/>
              <a:buChar char="•"/>
              <a:defRPr sz="1000" b="0" i="0" kern="1200">
                <a:solidFill>
                  <a:schemeClr val="tx2"/>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400"/>
              </a:spcBef>
              <a:buNone/>
            </a:pPr>
            <a:r>
              <a:rPr lang="en-US" b="1"/>
              <a:t>ERP-integrated e-commerce grows revenue. </a:t>
            </a:r>
            <a:r>
              <a:rPr lang="en-US"/>
              <a:t>It also reduces costs related to recording and processing orders.</a:t>
            </a:r>
          </a:p>
          <a:p>
            <a:pPr marL="0" indent="0">
              <a:lnSpc>
                <a:spcPct val="100000"/>
              </a:lnSpc>
              <a:spcBef>
                <a:spcPts val="400"/>
              </a:spcBef>
              <a:buNone/>
            </a:pPr>
            <a:endParaRPr lang="en-US"/>
          </a:p>
          <a:p>
            <a:pPr>
              <a:lnSpc>
                <a:spcPct val="100000"/>
              </a:lnSpc>
              <a:spcBef>
                <a:spcPts val="400"/>
              </a:spcBef>
            </a:pPr>
            <a:r>
              <a:rPr lang="en-US"/>
              <a:t>You can tap into more markets, increasing your international sales.</a:t>
            </a:r>
          </a:p>
          <a:p>
            <a:pPr>
              <a:lnSpc>
                <a:spcPct val="100000"/>
              </a:lnSpc>
              <a:spcBef>
                <a:spcPts val="400"/>
              </a:spcBef>
            </a:pPr>
            <a:r>
              <a:rPr lang="en-US"/>
              <a:t>You can start selling directly to customers.</a:t>
            </a:r>
          </a:p>
          <a:p>
            <a:pPr>
              <a:lnSpc>
                <a:spcPct val="100000"/>
              </a:lnSpc>
              <a:spcBef>
                <a:spcPts val="400"/>
              </a:spcBef>
            </a:pPr>
            <a:r>
              <a:rPr lang="en-US"/>
              <a:t>You can start using the drop shipping functionality via your web store.</a:t>
            </a:r>
          </a:p>
          <a:p>
            <a:pPr marL="0" indent="0">
              <a:lnSpc>
                <a:spcPct val="100000"/>
              </a:lnSpc>
              <a:spcBef>
                <a:spcPts val="400"/>
              </a:spcBef>
              <a:buNone/>
            </a:pPr>
            <a:endParaRPr lang="en-US" b="1"/>
          </a:p>
          <a:p>
            <a:pPr marL="0" indent="0">
              <a:lnSpc>
                <a:spcPct val="100000"/>
              </a:lnSpc>
              <a:spcBef>
                <a:spcPts val="400"/>
              </a:spcBef>
              <a:buNone/>
            </a:pPr>
            <a:r>
              <a:rPr lang="en-US" b="1"/>
              <a:t>Some numbers from our own customers:</a:t>
            </a:r>
          </a:p>
          <a:p>
            <a:pPr marL="0" indent="0">
              <a:lnSpc>
                <a:spcPct val="100000"/>
              </a:lnSpc>
              <a:spcBef>
                <a:spcPts val="400"/>
              </a:spcBef>
              <a:buNone/>
            </a:pPr>
            <a:r>
              <a:rPr lang="en-US"/>
              <a:t>Our research shows that companies that launched a web store saw an average increase of 22% in revenue. And 52% of companies view their web store as their most important sales channel.</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76" y="1822280"/>
            <a:ext cx="4359037" cy="4356424"/>
          </a:xfrm>
          <a:prstGeom prst="rect">
            <a:avLst/>
          </a:prstGeom>
        </p:spPr>
      </p:pic>
    </p:spTree>
    <p:extLst>
      <p:ext uri="{BB962C8B-B14F-4D97-AF65-F5344CB8AC3E}">
        <p14:creationId xmlns:p14="http://schemas.microsoft.com/office/powerpoint/2010/main" val="1421302304"/>
      </p:ext>
    </p:extLst>
  </p:cSld>
  <p:clrMapOvr>
    <a:masterClrMapping/>
  </p:clrMapOvr>
</p:sld>
</file>

<file path=ppt/theme/theme1.xml><?xml version="1.0" encoding="utf-8"?>
<a:theme xmlns:a="http://schemas.openxmlformats.org/drawingml/2006/main" name="Creative team slide deck">
  <a:themeElements>
    <a:clrScheme name="Sana - Brand Colour Palette">
      <a:dk1>
        <a:srgbClr val="1D1F48"/>
      </a:dk1>
      <a:lt1>
        <a:srgbClr val="FFFFFF"/>
      </a:lt1>
      <a:dk2>
        <a:srgbClr val="1D1F48"/>
      </a:dk2>
      <a:lt2>
        <a:srgbClr val="FFFFFF"/>
      </a:lt2>
      <a:accent1>
        <a:srgbClr val="D72344"/>
      </a:accent1>
      <a:accent2>
        <a:srgbClr val="1D1F48"/>
      </a:accent2>
      <a:accent3>
        <a:srgbClr val="1D486F"/>
      </a:accent3>
      <a:accent4>
        <a:srgbClr val="3A8DDE"/>
      </a:accent4>
      <a:accent5>
        <a:srgbClr val="FFDA00"/>
      </a:accent5>
      <a:accent6>
        <a:srgbClr val="ECECEC"/>
      </a:accent6>
      <a:hlink>
        <a:srgbClr val="1D1F48"/>
      </a:hlink>
      <a:folHlink>
        <a:srgbClr val="1D1F4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effectLst>
          <a:softEdge rad="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F-Master-Powerpoint" id="{A783B704-4158-6848-AF39-E985D4054940}" vid="{75EA8181-4FEF-3941-8F9E-27B7FFA4C4FB}"/>
    </a:ext>
  </a:extLst>
</a:theme>
</file>

<file path=ppt/theme/theme2.xml><?xml version="1.0" encoding="utf-8"?>
<a:theme xmlns:a="http://schemas.openxmlformats.org/drawingml/2006/main" name="1_Creative team slide deck">
  <a:themeElements>
    <a:clrScheme name="Sana - Brand Colour Palette">
      <a:dk1>
        <a:srgbClr val="1D1F48"/>
      </a:dk1>
      <a:lt1>
        <a:srgbClr val="FFFFFF"/>
      </a:lt1>
      <a:dk2>
        <a:srgbClr val="1D1F48"/>
      </a:dk2>
      <a:lt2>
        <a:srgbClr val="FFFFFF"/>
      </a:lt2>
      <a:accent1>
        <a:srgbClr val="D72344"/>
      </a:accent1>
      <a:accent2>
        <a:srgbClr val="1D1F48"/>
      </a:accent2>
      <a:accent3>
        <a:srgbClr val="1D486F"/>
      </a:accent3>
      <a:accent4>
        <a:srgbClr val="3A8DDE"/>
      </a:accent4>
      <a:accent5>
        <a:srgbClr val="FFDA00"/>
      </a:accent5>
      <a:accent6>
        <a:srgbClr val="ECECEC"/>
      </a:accent6>
      <a:hlink>
        <a:srgbClr val="1D1F48"/>
      </a:hlink>
      <a:folHlink>
        <a:srgbClr val="1D1F4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effectLst>
          <a:softEdge rad="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2 Sana Commerce master PowerPoint template [Download it before editing]" id="{2AA6E343-2B32-1E4A-A0B2-55AF56CF9F3D}" vid="{309CCFFD-0BA5-1240-89F7-70168A574F5F}"/>
    </a:ext>
  </a:extLst>
</a:theme>
</file>

<file path=ppt/theme/theme3.xml><?xml version="1.0" encoding="utf-8"?>
<a:theme xmlns:a="http://schemas.openxmlformats.org/drawingml/2006/main" name="2_Creative team slide deck">
  <a:themeElements>
    <a:clrScheme name="Sana - Brand Colour Palette">
      <a:dk1>
        <a:srgbClr val="1D1F48"/>
      </a:dk1>
      <a:lt1>
        <a:srgbClr val="FFFFFF"/>
      </a:lt1>
      <a:dk2>
        <a:srgbClr val="1D1F48"/>
      </a:dk2>
      <a:lt2>
        <a:srgbClr val="FFFFFF"/>
      </a:lt2>
      <a:accent1>
        <a:srgbClr val="D72344"/>
      </a:accent1>
      <a:accent2>
        <a:srgbClr val="1D1F48"/>
      </a:accent2>
      <a:accent3>
        <a:srgbClr val="1D486F"/>
      </a:accent3>
      <a:accent4>
        <a:srgbClr val="3A8DDE"/>
      </a:accent4>
      <a:accent5>
        <a:srgbClr val="FFDA00"/>
      </a:accent5>
      <a:accent6>
        <a:srgbClr val="ECECEC"/>
      </a:accent6>
      <a:hlink>
        <a:srgbClr val="1D1F48"/>
      </a:hlink>
      <a:folHlink>
        <a:srgbClr val="1D1F4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effectLst>
          <a:softEdge rad="0"/>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Covers Sana Commerce Stefano" id="{F6E1787C-1871-9141-B7B0-517A3723875A}" vid="{74339E60-C7B0-A446-A009-A48961660EA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owpad_x0020_Publish xmlns="61d84ca1-4497-4d7d-97e3-68d134c0b06b">Publish</Showpad_x0020_Publish>
    <TaxCatchAll xmlns="990332e7-c8c0-4158-9c5a-92e353ca0cf4">
      <Value>1894</Value>
      <Value>1893</Value>
      <Value>1892</Value>
      <Value>1891</Value>
    </TaxCatchAll>
    <SharedWithUsers xmlns="990332e7-c8c0-4158-9c5a-92e353ca0cf4">
      <UserInfo>
        <DisplayName/>
        <AccountId xsi:nil="true"/>
        <AccountType/>
      </UserInfo>
    </SharedWithUsers>
    <_ip_UnifiedCompliancePolicyUIAction xmlns="http://schemas.microsoft.com/sharepoint/v3" xsi:nil="true"/>
    <jcd4b10a10de4e8a9788ffc85f41e0fb xmlns="61d84ca1-4497-4d7d-97e3-68d134c0b06b">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60e821be-cacd-48ce-a402-4eb06cfe4125</TermId>
        </TermInfo>
        <TermInfo xmlns="http://schemas.microsoft.com/office/infopath/2007/PartnerControls">
          <TermName xmlns="http://schemas.microsoft.com/office/infopath/2007/PartnerControls">Sales presentation deck</TermName>
          <TermId xmlns="http://schemas.microsoft.com/office/infopath/2007/PartnerControls">c23f50de-822f-4ec2-927c-43b09b1f6ae9</TermId>
        </TermInfo>
        <TermInfo xmlns="http://schemas.microsoft.com/office/infopath/2007/PartnerControls">
          <TermName xmlns="http://schemas.microsoft.com/office/infopath/2007/PartnerControls">Internal</TermName>
          <TermId xmlns="http://schemas.microsoft.com/office/infopath/2007/PartnerControls">015c5d40-4679-4d4c-a8eb-4fa6073de7b0</TermId>
        </TermInfo>
        <TermInfo xmlns="http://schemas.microsoft.com/office/infopath/2007/PartnerControls">
          <TermName xmlns="http://schemas.microsoft.com/office/infopath/2007/PartnerControls">Templates</TermName>
          <TermId xmlns="http://schemas.microsoft.com/office/infopath/2007/PartnerControls">5dc6c6c7-92a0-4f22-baf4-0643745e6d86</TermId>
        </TermInfo>
      </Terms>
    </jcd4b10a10de4e8a9788ffc85f41e0fb>
    <_ip_UnifiedCompliancePolicyProperties xmlns="http://schemas.microsoft.com/sharepoint/v3" xsi:nil="true"/>
    <newstructure xmlns="61d84ca1-4497-4d7d-97e3-68d134c0b06b">true</newstructure>
    <lcf76f155ced4ddcb4097134ff3c332f xmlns="61d84ca1-4497-4d7d-97e3-68d134c0b06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40FB7B20BEF845822567F36EE5E807" ma:contentTypeVersion="27" ma:contentTypeDescription="Create a new document." ma:contentTypeScope="" ma:versionID="b9fca20d2c3a2fa3435c51f4b799e413">
  <xsd:schema xmlns:xsd="http://www.w3.org/2001/XMLSchema" xmlns:xs="http://www.w3.org/2001/XMLSchema" xmlns:p="http://schemas.microsoft.com/office/2006/metadata/properties" xmlns:ns1="http://schemas.microsoft.com/sharepoint/v3" xmlns:ns2="61d84ca1-4497-4d7d-97e3-68d134c0b06b" xmlns:ns3="990332e7-c8c0-4158-9c5a-92e353ca0cf4" targetNamespace="http://schemas.microsoft.com/office/2006/metadata/properties" ma:root="true" ma:fieldsID="fb68320c7124c0ff777185101dfbbea6" ns1:_="" ns2:_="" ns3:_="">
    <xsd:import namespace="http://schemas.microsoft.com/sharepoint/v3"/>
    <xsd:import namespace="61d84ca1-4497-4d7d-97e3-68d134c0b06b"/>
    <xsd:import namespace="990332e7-c8c0-4158-9c5a-92e353ca0cf4"/>
    <xsd:element name="properties">
      <xsd:complexType>
        <xsd:sequence>
          <xsd:element name="documentManagement">
            <xsd:complexType>
              <xsd:all>
                <xsd:element ref="ns2:newstructure"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Showpad_x0020_Publish" minOccurs="0"/>
                <xsd:element ref="ns2:jcd4b10a10de4e8a9788ffc85f41e0fb" minOccurs="0"/>
                <xsd:element ref="ns2:MediaServiceObjectDetectorVersions" minOccurs="0"/>
                <xsd:element ref="ns2:MediaServiceSearchProperties" minOccurs="0"/>
                <xsd:element ref="ns2:MediaServiceBillingMetadata"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1" nillable="true" ma:displayName="Unified Compliance Policy Properties" ma:hidden="true" ma:internalName="_ip_UnifiedCompliancePolicyProperties">
      <xsd:simpleType>
        <xsd:restriction base="dms:Note"/>
      </xsd:simpleType>
    </xsd:element>
    <xsd:element name="_ip_UnifiedCompliancePolicyUIAction" ma:index="3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d84ca1-4497-4d7d-97e3-68d134c0b06b" elementFormDefault="qualified">
    <xsd:import namespace="http://schemas.microsoft.com/office/2006/documentManagement/types"/>
    <xsd:import namespace="http://schemas.microsoft.com/office/infopath/2007/PartnerControls"/>
    <xsd:element name="newstructure" ma:index="2" nillable="true" ma:displayName="new structure" ma:default="1" ma:format="Dropdown" ma:internalName="newstructure"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hidden="true" ma:internalName="MediaServiceAutoTags" ma:readOnly="true">
      <xsd:simpleType>
        <xsd:restriction base="dms:Text"/>
      </xsd:simpleType>
    </xsd:element>
    <xsd:element name="MediaServiceLocation" ma:index="14" nillable="true" ma:displayName="MediaServiceLocation" ma:hidden="true" ma:internalName="MediaServiceLocation"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1" nillable="true" ma:displayName="Length (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b6a7bd-9c15-455f-886f-2ced166335ba" ma:termSetId="09814cd3-568e-fe90-9814-8d621ff8fb84" ma:anchorId="fba54fb3-c3e1-fe81-a776-ca4b69148c4d" ma:open="true" ma:isKeyword="false">
      <xsd:complexType>
        <xsd:sequence>
          <xsd:element ref="pc:Terms" minOccurs="0" maxOccurs="1"/>
        </xsd:sequence>
      </xsd:complexType>
    </xsd:element>
    <xsd:element name="Showpad_x0020_Publish" ma:index="25" nillable="true" ma:displayName="Showpad Publish" ma:format="Dropdown" ma:internalName="Showpad_x0020_Publish">
      <xsd:simpleType>
        <xsd:restriction base="dms:Choice">
          <xsd:enumeration value="Publish"/>
          <xsd:enumeration value="Not Published"/>
        </xsd:restriction>
      </xsd:simpleType>
    </xsd:element>
    <xsd:element name="jcd4b10a10de4e8a9788ffc85f41e0fb" ma:index="27" nillable="true" ma:taxonomy="true" ma:internalName="jcd4b10a10de4e8a9788ffc85f41e0fb" ma:taxonomyFieldName="Showpad_x0020_Tags" ma:displayName="Showpad Tags" ma:default="" ma:fieldId="{3cd4b10a-10de-4e8a-9788-ffc85f41e0fb}" ma:taxonomyMulti="true" ma:sspId="a4b6a7bd-9c15-455f-886f-2ced166335ba" ma:termSetId="427aaa11-5ac5-4298-b5ed-16bf746d7bf8" ma:anchorId="00000000-0000-0000-0000-000000000000" ma:open="fals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0332e7-c8c0-4158-9c5a-92e353ca0cf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5b77e10b-d160-41c9-b765-f6abe9a5b504}" ma:internalName="TaxCatchAll" ma:readOnly="false" ma:showField="CatchAllData" ma:web="990332e7-c8c0-4158-9c5a-92e353ca0c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D08C9A-F460-43D4-944E-3B2FEC54B813}">
  <ds:schemaRefs>
    <ds:schemaRef ds:uri="61d84ca1-4497-4d7d-97e3-68d134c0b06b"/>
    <ds:schemaRef ds:uri="c2499afa-aa6c-4dc4-8fdc-b6e7247b6f82"/>
    <ds:schemaRef ds:uri="ebe3bc89-49b1-40b4-9cd6-110e1c0776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F91FBE-EDF2-4D7D-B98D-8C9C106DFCE9}">
  <ds:schemaRefs>
    <ds:schemaRef ds:uri="http://schemas.microsoft.com/sharepoint/v3/contenttype/forms"/>
  </ds:schemaRefs>
</ds:datastoreItem>
</file>

<file path=customXml/itemProps3.xml><?xml version="1.0" encoding="utf-8"?>
<ds:datastoreItem xmlns:ds="http://schemas.openxmlformats.org/officeDocument/2006/customXml" ds:itemID="{AFA3BEC2-7E58-4A15-B446-65496DA6670B}"/>
</file>

<file path=docProps/app.xml><?xml version="1.0" encoding="utf-8"?>
<Properties xmlns="http://schemas.openxmlformats.org/officeDocument/2006/extended-properties" xmlns:vt="http://schemas.openxmlformats.org/officeDocument/2006/docPropsVTypes">
  <Template>Gallery</Template>
  <Application>Microsoft Office PowerPoint</Application>
  <PresentationFormat>Widescreen</PresentationFormat>
  <Slides>19</Slides>
  <Notes>4</Notes>
  <HiddenSlides>0</HiddenSlide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Creative team slide deck</vt:lpstr>
      <vt:lpstr>1_Creative team slide deck</vt:lpstr>
      <vt:lpstr>2_Creative team slide deck</vt:lpstr>
      <vt:lpstr>4 steps to convince your internal stakeholders</vt:lpstr>
      <vt:lpstr>Introduction</vt:lpstr>
      <vt:lpstr>Convince your internal stakeholders</vt:lpstr>
      <vt:lpstr>Step 1: Identify your opponents</vt:lpstr>
      <vt:lpstr>Step 1: Involve your opponents</vt:lpstr>
      <vt:lpstr>Step 1: Create user stories</vt:lpstr>
      <vt:lpstr>Step 1: Create user stories</vt:lpstr>
      <vt:lpstr>PowerPoint Presentation</vt:lpstr>
      <vt:lpstr>PowerPoint Presentation</vt:lpstr>
      <vt:lpstr>PowerPoint Presentation</vt:lpstr>
      <vt:lpstr>PowerPoint Presentation</vt:lpstr>
      <vt:lpstr>Step 3: Convince your stakeholders</vt:lpstr>
      <vt:lpstr>Step 3: Convince your stakeholders Convincing your sales teams</vt:lpstr>
      <vt:lpstr>Step 3: Convince your stakeholders Convincing your marketing teams</vt:lpstr>
      <vt:lpstr>Step 3: Convince your stakeholders Convincing your IT teams</vt:lpstr>
      <vt:lpstr>Step 3: Convince your stakeholders Convincing your finance teams</vt:lpstr>
      <vt:lpstr>Step 4: Show that you are ready to get started with B2B e-commerce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Ellen Brouns</dc:creator>
  <cp:revision>3</cp:revision>
  <cp:lastPrinted>2020-09-01T12:56:03Z</cp:lastPrinted>
  <dcterms:created xsi:type="dcterms:W3CDTF">2016-02-17T08:29:16Z</dcterms:created>
  <dcterms:modified xsi:type="dcterms:W3CDTF">2022-05-31T09:05:07Z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0x0101003C40FB7B20BEF845822567F36EE5E807</vt:lpwstr>
  </property>
  <property fmtid="{D5CDD505-2E9C-101B-9397-08002B2CF9AE}" pid="3" name="Showpad Tags">
    <vt:lpwstr>1891;#EN|60e821be-cacd-48ce-a402-4eb06cfe4125;#1892;#Sales presentation deck|c23f50de-822f-4ec2-927c-43b09b1f6ae9;#1893;#Internal|015c5d40-4679-4d4c-a8eb-4fa6073de7b0;#1894;#Templates|5dc6c6c7-92a0-4f22-baf4-0643745e6d86</vt:lpwstr>
  </property>
  <property fmtid="{D5CDD505-2E9C-101B-9397-08002B2CF9AE}" pid="4" name="Order">
    <vt:r8>5145100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xd_Signature">
    <vt:bool>false</vt:bool>
  </property>
  <property fmtid="{D5CDD505-2E9C-101B-9397-08002B2CF9AE}" pid="11" name="Showpad_x0020_Tags">
    <vt:lpwstr>1891;#EN|60e821be-cacd-48ce-a402-4eb06cfe4125;#1892;#Sales presentation deck|c23f50de-822f-4ec2-927c-43b09b1f6ae9;#1893;#Internal|015c5d40-4679-4d4c-a8eb-4fa6073de7b0;#1894;#Templates|5dc6c6c7-92a0-4f22-baf4-0643745e6d86</vt:lpwstr>
  </property>
</Properties>
</file>